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5.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6.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4"/>
    <p:sldMasterId id="2147483680" r:id="rId5"/>
    <p:sldMasterId id="2147483668" r:id="rId6"/>
    <p:sldMasterId id="2147483725" r:id="rId7"/>
    <p:sldMasterId id="2147483731" r:id="rId8"/>
    <p:sldMasterId id="2147483736" r:id="rId9"/>
    <p:sldMasterId id="2147483741" r:id="rId10"/>
  </p:sldMasterIdLst>
  <p:notesMasterIdLst>
    <p:notesMasterId r:id="rId41"/>
  </p:notesMasterIdLst>
  <p:sldIdLst>
    <p:sldId id="260" r:id="rId11"/>
    <p:sldId id="262" r:id="rId12"/>
    <p:sldId id="264" r:id="rId13"/>
    <p:sldId id="355" r:id="rId14"/>
    <p:sldId id="330" r:id="rId15"/>
    <p:sldId id="332" r:id="rId16"/>
    <p:sldId id="331" r:id="rId17"/>
    <p:sldId id="350" r:id="rId18"/>
    <p:sldId id="356" r:id="rId19"/>
    <p:sldId id="346" r:id="rId20"/>
    <p:sldId id="348" r:id="rId21"/>
    <p:sldId id="351" r:id="rId22"/>
    <p:sldId id="353" r:id="rId23"/>
    <p:sldId id="357" r:id="rId24"/>
    <p:sldId id="358" r:id="rId25"/>
    <p:sldId id="360" r:id="rId26"/>
    <p:sldId id="335" r:id="rId27"/>
    <p:sldId id="334" r:id="rId28"/>
    <p:sldId id="336" r:id="rId29"/>
    <p:sldId id="337" r:id="rId30"/>
    <p:sldId id="338" r:id="rId31"/>
    <p:sldId id="339" r:id="rId32"/>
    <p:sldId id="340" r:id="rId33"/>
    <p:sldId id="341" r:id="rId34"/>
    <p:sldId id="349" r:id="rId35"/>
    <p:sldId id="354" r:id="rId36"/>
    <p:sldId id="344" r:id="rId37"/>
    <p:sldId id="345" r:id="rId38"/>
    <p:sldId id="301" r:id="rId39"/>
    <p:sldId id="361" r:id="rId4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15:clr>
            <a:srgbClr val="A4A3A4"/>
          </p15:clr>
        </p15:guide>
        <p15:guide id="2" orient="horz" pos="4128">
          <p15:clr>
            <a:srgbClr val="A4A3A4"/>
          </p15:clr>
        </p15:guide>
        <p15:guide id="3" orient="horz" pos="1428">
          <p15:clr>
            <a:srgbClr val="A4A3A4"/>
          </p15:clr>
        </p15:guide>
        <p15:guide id="4"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8A2EA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35" autoAdjust="0"/>
    <p:restoredTop sz="84267" autoAdjust="0"/>
  </p:normalViewPr>
  <p:slideViewPr>
    <p:cSldViewPr snapToGrid="0" snapToObjects="1">
      <p:cViewPr varScale="1">
        <p:scale>
          <a:sx n="72" d="100"/>
          <a:sy n="72" d="100"/>
        </p:scale>
        <p:origin x="-1266" y="-90"/>
      </p:cViewPr>
      <p:guideLst>
        <p:guide orient="horz"/>
        <p:guide orient="horz" pos="4128"/>
        <p:guide orient="horz" pos="1428"/>
        <p:guide pos="2880"/>
      </p:guideLst>
    </p:cSldViewPr>
  </p:slideViewPr>
  <p:outlineViewPr>
    <p:cViewPr>
      <p:scale>
        <a:sx n="33" d="100"/>
        <a:sy n="33" d="100"/>
      </p:scale>
      <p:origin x="0" y="1512"/>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75" d="100"/>
          <a:sy n="75" d="100"/>
        </p:scale>
        <p:origin x="-3168"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3" Type="http://schemas.openxmlformats.org/officeDocument/2006/relationships/customXml" Target="../customXml/item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93BD93-3F19-934E-8B3B-0F982E6A5F07}" type="doc">
      <dgm:prSet loTypeId="urn:microsoft.com/office/officeart/2005/8/layout/lProcess3" loCatId="" qsTypeId="urn:microsoft.com/office/officeart/2005/8/quickstyle/simple4" qsCatId="simple" csTypeId="urn:microsoft.com/office/officeart/2005/8/colors/colorful1" csCatId="colorful" phldr="1"/>
      <dgm:spPr/>
      <dgm:t>
        <a:bodyPr/>
        <a:lstStyle/>
        <a:p>
          <a:endParaRPr lang="en-US"/>
        </a:p>
      </dgm:t>
    </dgm:pt>
    <dgm:pt modelId="{F7D5C524-EBD9-5245-AAC9-46F3D175DF96}">
      <dgm:prSet phldrT="[Text]"/>
      <dgm:spPr/>
      <dgm:t>
        <a:bodyPr/>
        <a:lstStyle/>
        <a:p>
          <a:pPr algn="l"/>
          <a:r>
            <a:rPr lang="vi-VN" dirty="0">
              <a:solidFill>
                <a:srgbClr val="000000"/>
              </a:solidFill>
            </a:rPr>
            <a:t>Bước</a:t>
          </a:r>
          <a:r>
            <a:rPr lang="en-US" dirty="0">
              <a:solidFill>
                <a:srgbClr val="000000"/>
              </a:solidFill>
            </a:rPr>
            <a:t> 1: </a:t>
          </a:r>
          <a:r>
            <a:rPr lang="vi-VN" dirty="0">
              <a:solidFill>
                <a:srgbClr val="000000"/>
              </a:solidFill>
            </a:rPr>
            <a:t>Thiết lập Nhóm các nhà lãnh đạo cộng đồng của quý vị</a:t>
          </a:r>
          <a:endParaRPr lang="en-US" dirty="0">
            <a:solidFill>
              <a:srgbClr val="000000"/>
            </a:solidFill>
          </a:endParaRPr>
        </a:p>
      </dgm:t>
    </dgm:pt>
    <dgm:pt modelId="{0050AB17-67A0-9F4E-9648-714791E46537}" type="parTrans" cxnId="{82BCB73F-F792-2648-B865-53435E58F4B7}">
      <dgm:prSet/>
      <dgm:spPr/>
      <dgm:t>
        <a:bodyPr/>
        <a:lstStyle/>
        <a:p>
          <a:endParaRPr lang="en-US"/>
        </a:p>
      </dgm:t>
    </dgm:pt>
    <dgm:pt modelId="{30555583-29D2-4A49-8C06-FBB328241679}" type="sibTrans" cxnId="{82BCB73F-F792-2648-B865-53435E58F4B7}">
      <dgm:prSet/>
      <dgm:spPr/>
      <dgm:t>
        <a:bodyPr/>
        <a:lstStyle/>
        <a:p>
          <a:endParaRPr lang="en-US"/>
        </a:p>
      </dgm:t>
    </dgm:pt>
    <dgm:pt modelId="{F6D379D7-BEFE-1B4C-9964-4A852099E5FD}">
      <dgm:prSet phldrT="[Text]"/>
      <dgm:spPr/>
      <dgm:t>
        <a:bodyPr/>
        <a:lstStyle/>
        <a:p>
          <a:pPr algn="l"/>
          <a:r>
            <a:rPr lang="vi-VN" dirty="0">
              <a:solidFill>
                <a:srgbClr val="000000"/>
              </a:solidFill>
            </a:rPr>
            <a:t>Bước</a:t>
          </a:r>
          <a:r>
            <a:rPr lang="en-US" dirty="0">
              <a:solidFill>
                <a:srgbClr val="000000"/>
              </a:solidFill>
            </a:rPr>
            <a:t> 2: </a:t>
          </a:r>
          <a:r>
            <a:rPr lang="vi-VN" dirty="0">
              <a:solidFill>
                <a:srgbClr val="000000"/>
              </a:solidFill>
            </a:rPr>
            <a:t>Xây dựng mối quan hệ</a:t>
          </a:r>
          <a:endParaRPr lang="en-US" dirty="0">
            <a:solidFill>
              <a:srgbClr val="000000"/>
            </a:solidFill>
          </a:endParaRPr>
        </a:p>
      </dgm:t>
    </dgm:pt>
    <dgm:pt modelId="{1152DE12-5DE1-7F48-955A-CA99B3EC2A7C}" type="parTrans" cxnId="{C2416C56-7251-5043-80AC-A0EEE3CDCC54}">
      <dgm:prSet/>
      <dgm:spPr/>
      <dgm:t>
        <a:bodyPr/>
        <a:lstStyle/>
        <a:p>
          <a:endParaRPr lang="en-US"/>
        </a:p>
      </dgm:t>
    </dgm:pt>
    <dgm:pt modelId="{A4F7E3AC-226A-F646-8D7E-8F8D8E7185D1}" type="sibTrans" cxnId="{C2416C56-7251-5043-80AC-A0EEE3CDCC54}">
      <dgm:prSet/>
      <dgm:spPr/>
      <dgm:t>
        <a:bodyPr/>
        <a:lstStyle/>
        <a:p>
          <a:endParaRPr lang="en-US"/>
        </a:p>
      </dgm:t>
    </dgm:pt>
    <dgm:pt modelId="{A52D7D6A-4017-F745-8E3C-BAB88DF1DB5D}">
      <dgm:prSet phldrT="[Text]"/>
      <dgm:spPr/>
      <dgm:t>
        <a:bodyPr/>
        <a:lstStyle/>
        <a:p>
          <a:pPr algn="l"/>
          <a:r>
            <a:rPr lang="vi-VN" dirty="0">
              <a:solidFill>
                <a:srgbClr val="000000"/>
              </a:solidFill>
            </a:rPr>
            <a:t>Bước</a:t>
          </a:r>
          <a:r>
            <a:rPr lang="en-US" dirty="0">
              <a:solidFill>
                <a:srgbClr val="000000"/>
              </a:solidFill>
            </a:rPr>
            <a:t> 3: </a:t>
          </a:r>
          <a:r>
            <a:rPr lang="vi-VN" dirty="0">
              <a:solidFill>
                <a:srgbClr val="000000"/>
              </a:solidFill>
            </a:rPr>
            <a:t>Tiến hành phân tích cộng đồng</a:t>
          </a:r>
          <a:endParaRPr lang="en-US" dirty="0">
            <a:solidFill>
              <a:srgbClr val="000000"/>
            </a:solidFill>
          </a:endParaRPr>
        </a:p>
      </dgm:t>
    </dgm:pt>
    <dgm:pt modelId="{B4482F64-2CA1-9C40-9D04-28A2DE5F249D}" type="parTrans" cxnId="{33077B60-E137-984A-B736-ACFB7251EF57}">
      <dgm:prSet/>
      <dgm:spPr/>
      <dgm:t>
        <a:bodyPr/>
        <a:lstStyle/>
        <a:p>
          <a:endParaRPr lang="en-US"/>
        </a:p>
      </dgm:t>
    </dgm:pt>
    <dgm:pt modelId="{01EBAC90-DACF-724E-BA46-1EF01AC48578}" type="sibTrans" cxnId="{33077B60-E137-984A-B736-ACFB7251EF57}">
      <dgm:prSet/>
      <dgm:spPr/>
      <dgm:t>
        <a:bodyPr/>
        <a:lstStyle/>
        <a:p>
          <a:endParaRPr lang="en-US"/>
        </a:p>
      </dgm:t>
    </dgm:pt>
    <dgm:pt modelId="{05F2252A-1137-7E43-A97C-24B4C0258DA8}">
      <dgm:prSet phldrT="[Text]"/>
      <dgm:spPr/>
      <dgm:t>
        <a:bodyPr/>
        <a:lstStyle/>
        <a:p>
          <a:pPr algn="l"/>
          <a:r>
            <a:rPr lang="vi-VN" dirty="0">
              <a:solidFill>
                <a:srgbClr val="000000"/>
              </a:solidFill>
            </a:rPr>
            <a:t>Bước</a:t>
          </a:r>
          <a:r>
            <a:rPr lang="en-US" dirty="0">
              <a:solidFill>
                <a:srgbClr val="000000"/>
              </a:solidFill>
            </a:rPr>
            <a:t> 4: </a:t>
          </a:r>
          <a:r>
            <a:rPr lang="vi-VN" dirty="0">
              <a:solidFill>
                <a:srgbClr val="000000"/>
              </a:solidFill>
            </a:rPr>
            <a:t>Thiết kế và thực hiện dự án hai bên cùng có lợi (</a:t>
          </a:r>
          <a:r>
            <a:rPr lang="en-US" dirty="0">
              <a:solidFill>
                <a:srgbClr val="000000"/>
              </a:solidFill>
            </a:rPr>
            <a:t>Win–Win</a:t>
          </a:r>
          <a:r>
            <a:rPr lang="vi-VN" dirty="0">
              <a:solidFill>
                <a:srgbClr val="000000"/>
              </a:solidFill>
            </a:rPr>
            <a:t>)</a:t>
          </a:r>
          <a:endParaRPr lang="en-US" dirty="0">
            <a:solidFill>
              <a:srgbClr val="000000"/>
            </a:solidFill>
          </a:endParaRPr>
        </a:p>
      </dgm:t>
    </dgm:pt>
    <dgm:pt modelId="{E83B34C0-DBA9-9048-A3B6-AA8E2FC377EB}" type="parTrans" cxnId="{092973F3-D956-5440-A068-00088593889C}">
      <dgm:prSet/>
      <dgm:spPr/>
      <dgm:t>
        <a:bodyPr/>
        <a:lstStyle/>
        <a:p>
          <a:endParaRPr lang="en-US"/>
        </a:p>
      </dgm:t>
    </dgm:pt>
    <dgm:pt modelId="{A733F1A3-D1B5-934D-95F2-C66D95C37876}" type="sibTrans" cxnId="{092973F3-D956-5440-A068-00088593889C}">
      <dgm:prSet/>
      <dgm:spPr/>
      <dgm:t>
        <a:bodyPr/>
        <a:lstStyle/>
        <a:p>
          <a:endParaRPr lang="en-US"/>
        </a:p>
      </dgm:t>
    </dgm:pt>
    <dgm:pt modelId="{32F0AF71-03DD-3047-8A53-4972482B7CD8}">
      <dgm:prSet phldrT="[Text]"/>
      <dgm:spPr/>
      <dgm:t>
        <a:bodyPr/>
        <a:lstStyle/>
        <a:p>
          <a:pPr algn="l"/>
          <a:r>
            <a:rPr lang="vi-VN" dirty="0">
              <a:solidFill>
                <a:srgbClr val="000000"/>
              </a:solidFill>
            </a:rPr>
            <a:t>Bước</a:t>
          </a:r>
          <a:r>
            <a:rPr lang="en-US" dirty="0">
              <a:solidFill>
                <a:srgbClr val="000000"/>
              </a:solidFill>
            </a:rPr>
            <a:t>: </a:t>
          </a:r>
          <a:r>
            <a:rPr lang="vi-VN" dirty="0">
              <a:solidFill>
                <a:srgbClr val="000000"/>
              </a:solidFill>
            </a:rPr>
            <a:t>Chia sẻ thông tin</a:t>
          </a:r>
          <a:endParaRPr lang="en-US" dirty="0">
            <a:solidFill>
              <a:srgbClr val="000000"/>
            </a:solidFill>
          </a:endParaRPr>
        </a:p>
      </dgm:t>
    </dgm:pt>
    <dgm:pt modelId="{E2649D2C-F72D-8441-8D3E-3ED7E88BFA40}" type="parTrans" cxnId="{E9BE6CB6-928B-B14E-8187-1C8B058F3B32}">
      <dgm:prSet/>
      <dgm:spPr/>
      <dgm:t>
        <a:bodyPr/>
        <a:lstStyle/>
        <a:p>
          <a:endParaRPr lang="en-US"/>
        </a:p>
      </dgm:t>
    </dgm:pt>
    <dgm:pt modelId="{2F53CEBA-AAC5-7448-B0A9-A6B49CA2B032}" type="sibTrans" cxnId="{E9BE6CB6-928B-B14E-8187-1C8B058F3B32}">
      <dgm:prSet/>
      <dgm:spPr/>
      <dgm:t>
        <a:bodyPr/>
        <a:lstStyle/>
        <a:p>
          <a:endParaRPr lang="en-US"/>
        </a:p>
      </dgm:t>
    </dgm:pt>
    <dgm:pt modelId="{E459FA4A-BA30-7240-8193-E2CFCDCA5E61}">
      <dgm:prSet phldrT="[Text]"/>
      <dgm:spPr/>
      <dgm:t>
        <a:bodyPr/>
        <a:lstStyle/>
        <a:p>
          <a:pPr algn="l"/>
          <a:r>
            <a:rPr lang="vi-VN" dirty="0">
              <a:solidFill>
                <a:srgbClr val="000000"/>
              </a:solidFill>
            </a:rPr>
            <a:t>Bước</a:t>
          </a:r>
          <a:r>
            <a:rPr lang="en-US" dirty="0">
              <a:solidFill>
                <a:srgbClr val="000000"/>
              </a:solidFill>
            </a:rPr>
            <a:t>:</a:t>
          </a:r>
          <a:r>
            <a:rPr lang="vi-VN" dirty="0">
              <a:solidFill>
                <a:srgbClr val="000000"/>
              </a:solidFill>
            </a:rPr>
            <a:t> Phát triển chiến lược và thực hiện kế hoạch dự án</a:t>
          </a:r>
          <a:endParaRPr lang="en-US" dirty="0">
            <a:solidFill>
              <a:srgbClr val="000000"/>
            </a:solidFill>
          </a:endParaRPr>
        </a:p>
      </dgm:t>
    </dgm:pt>
    <dgm:pt modelId="{2D325997-70FB-3040-9316-3807F61FF472}" type="parTrans" cxnId="{DCBBA461-3F5F-6347-8407-F7644BE1F6A9}">
      <dgm:prSet/>
      <dgm:spPr/>
      <dgm:t>
        <a:bodyPr/>
        <a:lstStyle/>
        <a:p>
          <a:endParaRPr lang="en-US"/>
        </a:p>
      </dgm:t>
    </dgm:pt>
    <dgm:pt modelId="{8CA7BCBF-6254-504C-B933-25876BDBA6B4}" type="sibTrans" cxnId="{DCBBA461-3F5F-6347-8407-F7644BE1F6A9}">
      <dgm:prSet/>
      <dgm:spPr/>
      <dgm:t>
        <a:bodyPr/>
        <a:lstStyle/>
        <a:p>
          <a:endParaRPr lang="en-US"/>
        </a:p>
      </dgm:t>
    </dgm:pt>
    <dgm:pt modelId="{C7D28D7F-1DD6-1746-9115-92ECE4854D92}">
      <dgm:prSet/>
      <dgm:spPr/>
      <dgm:t>
        <a:bodyPr/>
        <a:lstStyle/>
        <a:p>
          <a:pPr algn="l"/>
          <a:r>
            <a:rPr lang="vi-VN" dirty="0">
              <a:solidFill>
                <a:srgbClr val="000000"/>
              </a:solidFill>
            </a:rPr>
            <a:t>Bước</a:t>
          </a:r>
          <a:r>
            <a:rPr lang="en-US" dirty="0">
              <a:solidFill>
                <a:srgbClr val="000000"/>
              </a:solidFill>
            </a:rPr>
            <a:t>: </a:t>
          </a:r>
          <a:r>
            <a:rPr lang="vi-VN" dirty="0">
              <a:solidFill>
                <a:srgbClr val="000000"/>
              </a:solidFill>
            </a:rPr>
            <a:t>Xây dựng khả năng lãnh đạo trong Nhóm</a:t>
          </a:r>
          <a:endParaRPr lang="en-US" dirty="0">
            <a:solidFill>
              <a:srgbClr val="000000"/>
            </a:solidFill>
          </a:endParaRPr>
        </a:p>
      </dgm:t>
    </dgm:pt>
    <dgm:pt modelId="{CAC167AB-B77D-9D41-98E9-63B9EFBFAAE1}" type="parTrans" cxnId="{AF6C6871-AC54-6843-8138-2D706DB429CD}">
      <dgm:prSet/>
      <dgm:spPr/>
      <dgm:t>
        <a:bodyPr/>
        <a:lstStyle/>
        <a:p>
          <a:endParaRPr lang="en-US"/>
        </a:p>
      </dgm:t>
    </dgm:pt>
    <dgm:pt modelId="{5C8F2D61-217B-2640-80BF-E6A35805884D}" type="sibTrans" cxnId="{AF6C6871-AC54-6843-8138-2D706DB429CD}">
      <dgm:prSet/>
      <dgm:spPr/>
      <dgm:t>
        <a:bodyPr/>
        <a:lstStyle/>
        <a:p>
          <a:endParaRPr lang="en-US"/>
        </a:p>
      </dgm:t>
    </dgm:pt>
    <dgm:pt modelId="{0C17A143-ADBB-1B41-90B4-4FE4C9C4A5FA}" type="pres">
      <dgm:prSet presAssocID="{0193BD93-3F19-934E-8B3B-0F982E6A5F07}" presName="Name0" presStyleCnt="0">
        <dgm:presLayoutVars>
          <dgm:chPref val="3"/>
          <dgm:dir/>
          <dgm:animLvl val="lvl"/>
          <dgm:resizeHandles/>
        </dgm:presLayoutVars>
      </dgm:prSet>
      <dgm:spPr/>
      <dgm:t>
        <a:bodyPr/>
        <a:lstStyle/>
        <a:p>
          <a:endParaRPr lang="en-US"/>
        </a:p>
      </dgm:t>
    </dgm:pt>
    <dgm:pt modelId="{761008CD-54DD-7549-8587-46AF7C352302}" type="pres">
      <dgm:prSet presAssocID="{F7D5C524-EBD9-5245-AAC9-46F3D175DF96}" presName="horFlow" presStyleCnt="0"/>
      <dgm:spPr/>
    </dgm:pt>
    <dgm:pt modelId="{801026A9-5DCD-A74E-A3EC-B5B147C6AB71}" type="pres">
      <dgm:prSet presAssocID="{F7D5C524-EBD9-5245-AAC9-46F3D175DF96}" presName="bigChev" presStyleLbl="node1" presStyleIdx="0" presStyleCnt="7" custScaleX="614093"/>
      <dgm:spPr/>
      <dgm:t>
        <a:bodyPr/>
        <a:lstStyle/>
        <a:p>
          <a:endParaRPr lang="en-US"/>
        </a:p>
      </dgm:t>
    </dgm:pt>
    <dgm:pt modelId="{F5A9734C-B1BC-024B-BCB9-D52C7D2C3977}" type="pres">
      <dgm:prSet presAssocID="{F7D5C524-EBD9-5245-AAC9-46F3D175DF96}" presName="vSp" presStyleCnt="0"/>
      <dgm:spPr/>
    </dgm:pt>
    <dgm:pt modelId="{EE21EE48-CF41-8143-BCFC-9891358E40C2}" type="pres">
      <dgm:prSet presAssocID="{F6D379D7-BEFE-1B4C-9964-4A852099E5FD}" presName="horFlow" presStyleCnt="0"/>
      <dgm:spPr/>
    </dgm:pt>
    <dgm:pt modelId="{42AE5316-30F4-534B-BC6D-0C636CE1E015}" type="pres">
      <dgm:prSet presAssocID="{F6D379D7-BEFE-1B4C-9964-4A852099E5FD}" presName="bigChev" presStyleLbl="node1" presStyleIdx="1" presStyleCnt="7" custScaleX="615015" custLinFactNeighborX="0"/>
      <dgm:spPr/>
      <dgm:t>
        <a:bodyPr/>
        <a:lstStyle/>
        <a:p>
          <a:endParaRPr lang="en-US"/>
        </a:p>
      </dgm:t>
    </dgm:pt>
    <dgm:pt modelId="{4C22ADB3-AC32-6848-A6A7-BCE0356DAD7E}" type="pres">
      <dgm:prSet presAssocID="{F6D379D7-BEFE-1B4C-9964-4A852099E5FD}" presName="vSp" presStyleCnt="0"/>
      <dgm:spPr/>
    </dgm:pt>
    <dgm:pt modelId="{EF14985C-34AF-704C-A35D-694006995711}" type="pres">
      <dgm:prSet presAssocID="{A52D7D6A-4017-F745-8E3C-BAB88DF1DB5D}" presName="horFlow" presStyleCnt="0"/>
      <dgm:spPr/>
    </dgm:pt>
    <dgm:pt modelId="{17F65AB4-38C3-3546-AEA7-A562E1987E73}" type="pres">
      <dgm:prSet presAssocID="{A52D7D6A-4017-F745-8E3C-BAB88DF1DB5D}" presName="bigChev" presStyleLbl="node1" presStyleIdx="2" presStyleCnt="7" custScaleX="615015"/>
      <dgm:spPr/>
      <dgm:t>
        <a:bodyPr/>
        <a:lstStyle/>
        <a:p>
          <a:endParaRPr lang="en-US"/>
        </a:p>
      </dgm:t>
    </dgm:pt>
    <dgm:pt modelId="{5FEC0D52-31CB-5F4A-B5B5-726586D26CFB}" type="pres">
      <dgm:prSet presAssocID="{A52D7D6A-4017-F745-8E3C-BAB88DF1DB5D}" presName="vSp" presStyleCnt="0"/>
      <dgm:spPr/>
    </dgm:pt>
    <dgm:pt modelId="{F08678E8-2EA3-7A4F-83E1-06EC064449B3}" type="pres">
      <dgm:prSet presAssocID="{05F2252A-1137-7E43-A97C-24B4C0258DA8}" presName="horFlow" presStyleCnt="0"/>
      <dgm:spPr/>
    </dgm:pt>
    <dgm:pt modelId="{FDA4BE13-ACF9-FB43-B284-0BBC906298B8}" type="pres">
      <dgm:prSet presAssocID="{05F2252A-1137-7E43-A97C-24B4C0258DA8}" presName="bigChev" presStyleLbl="node1" presStyleIdx="3" presStyleCnt="7" custScaleX="615015"/>
      <dgm:spPr/>
      <dgm:t>
        <a:bodyPr/>
        <a:lstStyle/>
        <a:p>
          <a:endParaRPr lang="en-US"/>
        </a:p>
      </dgm:t>
    </dgm:pt>
    <dgm:pt modelId="{6A2D58E0-7BE3-2F46-B8EB-217E419BD16B}" type="pres">
      <dgm:prSet presAssocID="{05F2252A-1137-7E43-A97C-24B4C0258DA8}" presName="vSp" presStyleCnt="0"/>
      <dgm:spPr/>
    </dgm:pt>
    <dgm:pt modelId="{B1D72462-BA38-7742-8B20-9359C5684265}" type="pres">
      <dgm:prSet presAssocID="{32F0AF71-03DD-3047-8A53-4972482B7CD8}" presName="horFlow" presStyleCnt="0"/>
      <dgm:spPr/>
    </dgm:pt>
    <dgm:pt modelId="{E21BDCA4-1EE9-E142-8BAF-B7E0D51D3A7D}" type="pres">
      <dgm:prSet presAssocID="{32F0AF71-03DD-3047-8A53-4972482B7CD8}" presName="bigChev" presStyleLbl="node1" presStyleIdx="4" presStyleCnt="7" custScaleX="615015"/>
      <dgm:spPr/>
      <dgm:t>
        <a:bodyPr/>
        <a:lstStyle/>
        <a:p>
          <a:endParaRPr lang="en-US"/>
        </a:p>
      </dgm:t>
    </dgm:pt>
    <dgm:pt modelId="{1BAE9786-54B9-EC45-9443-DB31A5DDCE60}" type="pres">
      <dgm:prSet presAssocID="{32F0AF71-03DD-3047-8A53-4972482B7CD8}" presName="vSp" presStyleCnt="0"/>
      <dgm:spPr/>
    </dgm:pt>
    <dgm:pt modelId="{D8290413-A3CF-1148-9064-1140795928FE}" type="pres">
      <dgm:prSet presAssocID="{E459FA4A-BA30-7240-8193-E2CFCDCA5E61}" presName="horFlow" presStyleCnt="0"/>
      <dgm:spPr/>
    </dgm:pt>
    <dgm:pt modelId="{2458883E-5CC4-2548-8746-6C7B3B5BE3D9}" type="pres">
      <dgm:prSet presAssocID="{E459FA4A-BA30-7240-8193-E2CFCDCA5E61}" presName="bigChev" presStyleLbl="node1" presStyleIdx="5" presStyleCnt="7" custScaleX="615015"/>
      <dgm:spPr/>
      <dgm:t>
        <a:bodyPr/>
        <a:lstStyle/>
        <a:p>
          <a:endParaRPr lang="en-US"/>
        </a:p>
      </dgm:t>
    </dgm:pt>
    <dgm:pt modelId="{3F3ECFAB-495B-E24E-88FE-0E27069181E4}" type="pres">
      <dgm:prSet presAssocID="{E459FA4A-BA30-7240-8193-E2CFCDCA5E61}" presName="vSp" presStyleCnt="0"/>
      <dgm:spPr/>
    </dgm:pt>
    <dgm:pt modelId="{4CEC126B-E83D-D64D-9C95-13AD0DBBF47E}" type="pres">
      <dgm:prSet presAssocID="{C7D28D7F-1DD6-1746-9115-92ECE4854D92}" presName="horFlow" presStyleCnt="0"/>
      <dgm:spPr/>
    </dgm:pt>
    <dgm:pt modelId="{EB18749B-153E-1748-9D7E-9527A4AFA8B6}" type="pres">
      <dgm:prSet presAssocID="{C7D28D7F-1DD6-1746-9115-92ECE4854D92}" presName="bigChev" presStyleLbl="node1" presStyleIdx="6" presStyleCnt="7" custScaleX="613174"/>
      <dgm:spPr/>
      <dgm:t>
        <a:bodyPr/>
        <a:lstStyle/>
        <a:p>
          <a:endParaRPr lang="en-US"/>
        </a:p>
      </dgm:t>
    </dgm:pt>
  </dgm:ptLst>
  <dgm:cxnLst>
    <dgm:cxn modelId="{DCBBA461-3F5F-6347-8407-F7644BE1F6A9}" srcId="{0193BD93-3F19-934E-8B3B-0F982E6A5F07}" destId="{E459FA4A-BA30-7240-8193-E2CFCDCA5E61}" srcOrd="5" destOrd="0" parTransId="{2D325997-70FB-3040-9316-3807F61FF472}" sibTransId="{8CA7BCBF-6254-504C-B933-25876BDBA6B4}"/>
    <dgm:cxn modelId="{1263CDA8-5646-C248-8837-959DB9D7E3D9}" type="presOf" srcId="{A52D7D6A-4017-F745-8E3C-BAB88DF1DB5D}" destId="{17F65AB4-38C3-3546-AEA7-A562E1987E73}" srcOrd="0" destOrd="0" presId="urn:microsoft.com/office/officeart/2005/8/layout/lProcess3"/>
    <dgm:cxn modelId="{82BCB73F-F792-2648-B865-53435E58F4B7}" srcId="{0193BD93-3F19-934E-8B3B-0F982E6A5F07}" destId="{F7D5C524-EBD9-5245-AAC9-46F3D175DF96}" srcOrd="0" destOrd="0" parTransId="{0050AB17-67A0-9F4E-9648-714791E46537}" sibTransId="{30555583-29D2-4A49-8C06-FBB328241679}"/>
    <dgm:cxn modelId="{7258DA69-53BF-F04B-8654-1F90E02E4D32}" type="presOf" srcId="{E459FA4A-BA30-7240-8193-E2CFCDCA5E61}" destId="{2458883E-5CC4-2548-8746-6C7B3B5BE3D9}" srcOrd="0" destOrd="0" presId="urn:microsoft.com/office/officeart/2005/8/layout/lProcess3"/>
    <dgm:cxn modelId="{AF6C6871-AC54-6843-8138-2D706DB429CD}" srcId="{0193BD93-3F19-934E-8B3B-0F982E6A5F07}" destId="{C7D28D7F-1DD6-1746-9115-92ECE4854D92}" srcOrd="6" destOrd="0" parTransId="{CAC167AB-B77D-9D41-98E9-63B9EFBFAAE1}" sibTransId="{5C8F2D61-217B-2640-80BF-E6A35805884D}"/>
    <dgm:cxn modelId="{5C6089A8-2F9D-CD47-B38F-A7FCF152A11A}" type="presOf" srcId="{C7D28D7F-1DD6-1746-9115-92ECE4854D92}" destId="{EB18749B-153E-1748-9D7E-9527A4AFA8B6}" srcOrd="0" destOrd="0" presId="urn:microsoft.com/office/officeart/2005/8/layout/lProcess3"/>
    <dgm:cxn modelId="{D5034B0B-6CF2-694E-9276-5821574B2F56}" type="presOf" srcId="{F7D5C524-EBD9-5245-AAC9-46F3D175DF96}" destId="{801026A9-5DCD-A74E-A3EC-B5B147C6AB71}" srcOrd="0" destOrd="0" presId="urn:microsoft.com/office/officeart/2005/8/layout/lProcess3"/>
    <dgm:cxn modelId="{092973F3-D956-5440-A068-00088593889C}" srcId="{0193BD93-3F19-934E-8B3B-0F982E6A5F07}" destId="{05F2252A-1137-7E43-A97C-24B4C0258DA8}" srcOrd="3" destOrd="0" parTransId="{E83B34C0-DBA9-9048-A3B6-AA8E2FC377EB}" sibTransId="{A733F1A3-D1B5-934D-95F2-C66D95C37876}"/>
    <dgm:cxn modelId="{E9BE6CB6-928B-B14E-8187-1C8B058F3B32}" srcId="{0193BD93-3F19-934E-8B3B-0F982E6A5F07}" destId="{32F0AF71-03DD-3047-8A53-4972482B7CD8}" srcOrd="4" destOrd="0" parTransId="{E2649D2C-F72D-8441-8D3E-3ED7E88BFA40}" sibTransId="{2F53CEBA-AAC5-7448-B0A9-A6B49CA2B032}"/>
    <dgm:cxn modelId="{CB46A23A-F240-1541-B948-5A0025B5B3C4}" type="presOf" srcId="{05F2252A-1137-7E43-A97C-24B4C0258DA8}" destId="{FDA4BE13-ACF9-FB43-B284-0BBC906298B8}" srcOrd="0" destOrd="0" presId="urn:microsoft.com/office/officeart/2005/8/layout/lProcess3"/>
    <dgm:cxn modelId="{DF380E42-8B64-D142-A7DA-14091E4772FB}" type="presOf" srcId="{0193BD93-3F19-934E-8B3B-0F982E6A5F07}" destId="{0C17A143-ADBB-1B41-90B4-4FE4C9C4A5FA}" srcOrd="0" destOrd="0" presId="urn:microsoft.com/office/officeart/2005/8/layout/lProcess3"/>
    <dgm:cxn modelId="{33077B60-E137-984A-B736-ACFB7251EF57}" srcId="{0193BD93-3F19-934E-8B3B-0F982E6A5F07}" destId="{A52D7D6A-4017-F745-8E3C-BAB88DF1DB5D}" srcOrd="2" destOrd="0" parTransId="{B4482F64-2CA1-9C40-9D04-28A2DE5F249D}" sibTransId="{01EBAC90-DACF-724E-BA46-1EF01AC48578}"/>
    <dgm:cxn modelId="{BB49BF73-2CEE-9543-B22A-E2B9D356C1D7}" type="presOf" srcId="{F6D379D7-BEFE-1B4C-9964-4A852099E5FD}" destId="{42AE5316-30F4-534B-BC6D-0C636CE1E015}" srcOrd="0" destOrd="0" presId="urn:microsoft.com/office/officeart/2005/8/layout/lProcess3"/>
    <dgm:cxn modelId="{08B691B3-4B27-9B47-8782-4C4E2B44FB32}" type="presOf" srcId="{32F0AF71-03DD-3047-8A53-4972482B7CD8}" destId="{E21BDCA4-1EE9-E142-8BAF-B7E0D51D3A7D}" srcOrd="0" destOrd="0" presId="urn:microsoft.com/office/officeart/2005/8/layout/lProcess3"/>
    <dgm:cxn modelId="{C2416C56-7251-5043-80AC-A0EEE3CDCC54}" srcId="{0193BD93-3F19-934E-8B3B-0F982E6A5F07}" destId="{F6D379D7-BEFE-1B4C-9964-4A852099E5FD}" srcOrd="1" destOrd="0" parTransId="{1152DE12-5DE1-7F48-955A-CA99B3EC2A7C}" sibTransId="{A4F7E3AC-226A-F646-8D7E-8F8D8E7185D1}"/>
    <dgm:cxn modelId="{4ADB5480-BA92-C04D-9525-19FBC38B0358}" type="presParOf" srcId="{0C17A143-ADBB-1B41-90B4-4FE4C9C4A5FA}" destId="{761008CD-54DD-7549-8587-46AF7C352302}" srcOrd="0" destOrd="0" presId="urn:microsoft.com/office/officeart/2005/8/layout/lProcess3"/>
    <dgm:cxn modelId="{34CF3520-944E-AC4A-B5DE-8ED3BF1EF45F}" type="presParOf" srcId="{761008CD-54DD-7549-8587-46AF7C352302}" destId="{801026A9-5DCD-A74E-A3EC-B5B147C6AB71}" srcOrd="0" destOrd="0" presId="urn:microsoft.com/office/officeart/2005/8/layout/lProcess3"/>
    <dgm:cxn modelId="{6A13B40B-4499-4F4E-B6D3-A2C8C27A319F}" type="presParOf" srcId="{0C17A143-ADBB-1B41-90B4-4FE4C9C4A5FA}" destId="{F5A9734C-B1BC-024B-BCB9-D52C7D2C3977}" srcOrd="1" destOrd="0" presId="urn:microsoft.com/office/officeart/2005/8/layout/lProcess3"/>
    <dgm:cxn modelId="{41F23840-8A4F-3D43-A62C-9CA726C42BC5}" type="presParOf" srcId="{0C17A143-ADBB-1B41-90B4-4FE4C9C4A5FA}" destId="{EE21EE48-CF41-8143-BCFC-9891358E40C2}" srcOrd="2" destOrd="0" presId="urn:microsoft.com/office/officeart/2005/8/layout/lProcess3"/>
    <dgm:cxn modelId="{47F9EC3B-B320-C846-B50C-9CFB4405591A}" type="presParOf" srcId="{EE21EE48-CF41-8143-BCFC-9891358E40C2}" destId="{42AE5316-30F4-534B-BC6D-0C636CE1E015}" srcOrd="0" destOrd="0" presId="urn:microsoft.com/office/officeart/2005/8/layout/lProcess3"/>
    <dgm:cxn modelId="{78A0E8B4-2D47-364B-A045-92F3B017BE3B}" type="presParOf" srcId="{0C17A143-ADBB-1B41-90B4-4FE4C9C4A5FA}" destId="{4C22ADB3-AC32-6848-A6A7-BCE0356DAD7E}" srcOrd="3" destOrd="0" presId="urn:microsoft.com/office/officeart/2005/8/layout/lProcess3"/>
    <dgm:cxn modelId="{B10CC707-1FFE-6C47-B765-467BD8612367}" type="presParOf" srcId="{0C17A143-ADBB-1B41-90B4-4FE4C9C4A5FA}" destId="{EF14985C-34AF-704C-A35D-694006995711}" srcOrd="4" destOrd="0" presId="urn:microsoft.com/office/officeart/2005/8/layout/lProcess3"/>
    <dgm:cxn modelId="{9710BA3E-E307-2249-A931-8C62E9980B43}" type="presParOf" srcId="{EF14985C-34AF-704C-A35D-694006995711}" destId="{17F65AB4-38C3-3546-AEA7-A562E1987E73}" srcOrd="0" destOrd="0" presId="urn:microsoft.com/office/officeart/2005/8/layout/lProcess3"/>
    <dgm:cxn modelId="{EF3329B3-D011-654D-A019-32BCDDD7D897}" type="presParOf" srcId="{0C17A143-ADBB-1B41-90B4-4FE4C9C4A5FA}" destId="{5FEC0D52-31CB-5F4A-B5B5-726586D26CFB}" srcOrd="5" destOrd="0" presId="urn:microsoft.com/office/officeart/2005/8/layout/lProcess3"/>
    <dgm:cxn modelId="{AFA28364-4451-A548-B891-826553EAA820}" type="presParOf" srcId="{0C17A143-ADBB-1B41-90B4-4FE4C9C4A5FA}" destId="{F08678E8-2EA3-7A4F-83E1-06EC064449B3}" srcOrd="6" destOrd="0" presId="urn:microsoft.com/office/officeart/2005/8/layout/lProcess3"/>
    <dgm:cxn modelId="{CEC09A41-1AD6-254A-9BCE-FCE8B2277B0F}" type="presParOf" srcId="{F08678E8-2EA3-7A4F-83E1-06EC064449B3}" destId="{FDA4BE13-ACF9-FB43-B284-0BBC906298B8}" srcOrd="0" destOrd="0" presId="urn:microsoft.com/office/officeart/2005/8/layout/lProcess3"/>
    <dgm:cxn modelId="{403066ED-6DDD-4047-AD18-EEBD4BE5A989}" type="presParOf" srcId="{0C17A143-ADBB-1B41-90B4-4FE4C9C4A5FA}" destId="{6A2D58E0-7BE3-2F46-B8EB-217E419BD16B}" srcOrd="7" destOrd="0" presId="urn:microsoft.com/office/officeart/2005/8/layout/lProcess3"/>
    <dgm:cxn modelId="{4BDF7894-BCD7-0846-9D53-84CB246D3963}" type="presParOf" srcId="{0C17A143-ADBB-1B41-90B4-4FE4C9C4A5FA}" destId="{B1D72462-BA38-7742-8B20-9359C5684265}" srcOrd="8" destOrd="0" presId="urn:microsoft.com/office/officeart/2005/8/layout/lProcess3"/>
    <dgm:cxn modelId="{C05E0E90-D7E3-5E4C-9FBC-FDD432819702}" type="presParOf" srcId="{B1D72462-BA38-7742-8B20-9359C5684265}" destId="{E21BDCA4-1EE9-E142-8BAF-B7E0D51D3A7D}" srcOrd="0" destOrd="0" presId="urn:microsoft.com/office/officeart/2005/8/layout/lProcess3"/>
    <dgm:cxn modelId="{30AE2D8E-B127-BA4A-A092-D1F1A0223808}" type="presParOf" srcId="{0C17A143-ADBB-1B41-90B4-4FE4C9C4A5FA}" destId="{1BAE9786-54B9-EC45-9443-DB31A5DDCE60}" srcOrd="9" destOrd="0" presId="urn:microsoft.com/office/officeart/2005/8/layout/lProcess3"/>
    <dgm:cxn modelId="{122AA233-84FB-C848-8504-DFADF5E98659}" type="presParOf" srcId="{0C17A143-ADBB-1B41-90B4-4FE4C9C4A5FA}" destId="{D8290413-A3CF-1148-9064-1140795928FE}" srcOrd="10" destOrd="0" presId="urn:microsoft.com/office/officeart/2005/8/layout/lProcess3"/>
    <dgm:cxn modelId="{DE6987AD-9A22-BF46-9BA9-360C21D8C5FA}" type="presParOf" srcId="{D8290413-A3CF-1148-9064-1140795928FE}" destId="{2458883E-5CC4-2548-8746-6C7B3B5BE3D9}" srcOrd="0" destOrd="0" presId="urn:microsoft.com/office/officeart/2005/8/layout/lProcess3"/>
    <dgm:cxn modelId="{A91E30CB-8D2B-934D-A9A1-91D12E45F4FD}" type="presParOf" srcId="{0C17A143-ADBB-1B41-90B4-4FE4C9C4A5FA}" destId="{3F3ECFAB-495B-E24E-88FE-0E27069181E4}" srcOrd="11" destOrd="0" presId="urn:microsoft.com/office/officeart/2005/8/layout/lProcess3"/>
    <dgm:cxn modelId="{1B4E52D3-F48A-B64D-9F56-10D2CAC7DBA6}" type="presParOf" srcId="{0C17A143-ADBB-1B41-90B4-4FE4C9C4A5FA}" destId="{4CEC126B-E83D-D64D-9C95-13AD0DBBF47E}" srcOrd="12" destOrd="0" presId="urn:microsoft.com/office/officeart/2005/8/layout/lProcess3"/>
    <dgm:cxn modelId="{801C12AD-1EC3-6D47-BFDF-6E3204AB9038}" type="presParOf" srcId="{4CEC126B-E83D-D64D-9C95-13AD0DBBF47E}" destId="{EB18749B-153E-1748-9D7E-9527A4AFA8B6}"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1026A9-5DCD-A74E-A3EC-B5B147C6AB71}">
      <dsp:nvSpPr>
        <dsp:cNvPr id="0" name=""/>
        <dsp:cNvSpPr/>
      </dsp:nvSpPr>
      <dsp:spPr>
        <a:xfrm>
          <a:off x="0" y="121143"/>
          <a:ext cx="7981079" cy="519861"/>
        </a:xfrm>
        <a:prstGeom prst="chevron">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4130" tIns="12065" rIns="0" bIns="12065" numCol="1" spcCol="1270" anchor="ctr" anchorCtr="0">
          <a:noAutofit/>
        </a:bodyPr>
        <a:lstStyle/>
        <a:p>
          <a:pPr lvl="0" algn="l" defTabSz="844550">
            <a:lnSpc>
              <a:spcPct val="90000"/>
            </a:lnSpc>
            <a:spcBef>
              <a:spcPct val="0"/>
            </a:spcBef>
            <a:spcAft>
              <a:spcPct val="35000"/>
            </a:spcAft>
          </a:pPr>
          <a:r>
            <a:rPr lang="vi-VN" sz="1900" kern="1200" dirty="0">
              <a:solidFill>
                <a:srgbClr val="000000"/>
              </a:solidFill>
            </a:rPr>
            <a:t>Bước</a:t>
          </a:r>
          <a:r>
            <a:rPr lang="en-US" sz="1900" kern="1200" dirty="0">
              <a:solidFill>
                <a:srgbClr val="000000"/>
              </a:solidFill>
            </a:rPr>
            <a:t> 1: </a:t>
          </a:r>
          <a:r>
            <a:rPr lang="vi-VN" sz="1900" kern="1200" dirty="0">
              <a:solidFill>
                <a:srgbClr val="000000"/>
              </a:solidFill>
            </a:rPr>
            <a:t>Thiết lập Nhóm các nhà lãnh đạo cộng đồng của quý vị</a:t>
          </a:r>
          <a:endParaRPr lang="en-US" sz="1900" kern="1200" dirty="0">
            <a:solidFill>
              <a:srgbClr val="000000"/>
            </a:solidFill>
          </a:endParaRPr>
        </a:p>
      </dsp:txBody>
      <dsp:txXfrm>
        <a:off x="259931" y="121143"/>
        <a:ext cx="7461218" cy="519861"/>
      </dsp:txXfrm>
    </dsp:sp>
    <dsp:sp modelId="{42AE5316-30F4-534B-BC6D-0C636CE1E015}">
      <dsp:nvSpPr>
        <dsp:cNvPr id="0" name=""/>
        <dsp:cNvSpPr/>
      </dsp:nvSpPr>
      <dsp:spPr>
        <a:xfrm>
          <a:off x="0" y="713785"/>
          <a:ext cx="7993061" cy="519861"/>
        </a:xfrm>
        <a:prstGeom prst="chevron">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4130" tIns="12065" rIns="0" bIns="12065" numCol="1" spcCol="1270" anchor="ctr" anchorCtr="0">
          <a:noAutofit/>
        </a:bodyPr>
        <a:lstStyle/>
        <a:p>
          <a:pPr lvl="0" algn="l" defTabSz="844550">
            <a:lnSpc>
              <a:spcPct val="90000"/>
            </a:lnSpc>
            <a:spcBef>
              <a:spcPct val="0"/>
            </a:spcBef>
            <a:spcAft>
              <a:spcPct val="35000"/>
            </a:spcAft>
          </a:pPr>
          <a:r>
            <a:rPr lang="vi-VN" sz="1900" kern="1200" dirty="0">
              <a:solidFill>
                <a:srgbClr val="000000"/>
              </a:solidFill>
            </a:rPr>
            <a:t>Bước</a:t>
          </a:r>
          <a:r>
            <a:rPr lang="en-US" sz="1900" kern="1200" dirty="0">
              <a:solidFill>
                <a:srgbClr val="000000"/>
              </a:solidFill>
            </a:rPr>
            <a:t> 2: </a:t>
          </a:r>
          <a:r>
            <a:rPr lang="vi-VN" sz="1900" kern="1200" dirty="0">
              <a:solidFill>
                <a:srgbClr val="000000"/>
              </a:solidFill>
            </a:rPr>
            <a:t>Xây dựng mối quan hệ</a:t>
          </a:r>
          <a:endParaRPr lang="en-US" sz="1900" kern="1200" dirty="0">
            <a:solidFill>
              <a:srgbClr val="000000"/>
            </a:solidFill>
          </a:endParaRPr>
        </a:p>
      </dsp:txBody>
      <dsp:txXfrm>
        <a:off x="259931" y="713785"/>
        <a:ext cx="7473200" cy="519861"/>
      </dsp:txXfrm>
    </dsp:sp>
    <dsp:sp modelId="{17F65AB4-38C3-3546-AEA7-A562E1987E73}">
      <dsp:nvSpPr>
        <dsp:cNvPr id="0" name=""/>
        <dsp:cNvSpPr/>
      </dsp:nvSpPr>
      <dsp:spPr>
        <a:xfrm>
          <a:off x="0" y="1306427"/>
          <a:ext cx="7993061" cy="519861"/>
        </a:xfrm>
        <a:prstGeom prst="chevron">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4130" tIns="12065" rIns="0" bIns="12065" numCol="1" spcCol="1270" anchor="ctr" anchorCtr="0">
          <a:noAutofit/>
        </a:bodyPr>
        <a:lstStyle/>
        <a:p>
          <a:pPr lvl="0" algn="l" defTabSz="844550">
            <a:lnSpc>
              <a:spcPct val="90000"/>
            </a:lnSpc>
            <a:spcBef>
              <a:spcPct val="0"/>
            </a:spcBef>
            <a:spcAft>
              <a:spcPct val="35000"/>
            </a:spcAft>
          </a:pPr>
          <a:r>
            <a:rPr lang="vi-VN" sz="1900" kern="1200" dirty="0">
              <a:solidFill>
                <a:srgbClr val="000000"/>
              </a:solidFill>
            </a:rPr>
            <a:t>Bước</a:t>
          </a:r>
          <a:r>
            <a:rPr lang="en-US" sz="1900" kern="1200" dirty="0">
              <a:solidFill>
                <a:srgbClr val="000000"/>
              </a:solidFill>
            </a:rPr>
            <a:t> 3: </a:t>
          </a:r>
          <a:r>
            <a:rPr lang="vi-VN" sz="1900" kern="1200" dirty="0">
              <a:solidFill>
                <a:srgbClr val="000000"/>
              </a:solidFill>
            </a:rPr>
            <a:t>Tiến hành phân tích cộng đồng</a:t>
          </a:r>
          <a:endParaRPr lang="en-US" sz="1900" kern="1200" dirty="0">
            <a:solidFill>
              <a:srgbClr val="000000"/>
            </a:solidFill>
          </a:endParaRPr>
        </a:p>
      </dsp:txBody>
      <dsp:txXfrm>
        <a:off x="259931" y="1306427"/>
        <a:ext cx="7473200" cy="519861"/>
      </dsp:txXfrm>
    </dsp:sp>
    <dsp:sp modelId="{FDA4BE13-ACF9-FB43-B284-0BBC906298B8}">
      <dsp:nvSpPr>
        <dsp:cNvPr id="0" name=""/>
        <dsp:cNvSpPr/>
      </dsp:nvSpPr>
      <dsp:spPr>
        <a:xfrm>
          <a:off x="0" y="1899069"/>
          <a:ext cx="7993061" cy="519861"/>
        </a:xfrm>
        <a:prstGeom prst="chevron">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4130" tIns="12065" rIns="0" bIns="12065" numCol="1" spcCol="1270" anchor="ctr" anchorCtr="0">
          <a:noAutofit/>
        </a:bodyPr>
        <a:lstStyle/>
        <a:p>
          <a:pPr lvl="0" algn="l" defTabSz="844550">
            <a:lnSpc>
              <a:spcPct val="90000"/>
            </a:lnSpc>
            <a:spcBef>
              <a:spcPct val="0"/>
            </a:spcBef>
            <a:spcAft>
              <a:spcPct val="35000"/>
            </a:spcAft>
          </a:pPr>
          <a:r>
            <a:rPr lang="vi-VN" sz="1900" kern="1200" dirty="0">
              <a:solidFill>
                <a:srgbClr val="000000"/>
              </a:solidFill>
            </a:rPr>
            <a:t>Bước</a:t>
          </a:r>
          <a:r>
            <a:rPr lang="en-US" sz="1900" kern="1200" dirty="0">
              <a:solidFill>
                <a:srgbClr val="000000"/>
              </a:solidFill>
            </a:rPr>
            <a:t> 4: </a:t>
          </a:r>
          <a:r>
            <a:rPr lang="vi-VN" sz="1900" kern="1200" dirty="0">
              <a:solidFill>
                <a:srgbClr val="000000"/>
              </a:solidFill>
            </a:rPr>
            <a:t>Thiết kế và thực hiện dự án hai bên cùng có lợi (</a:t>
          </a:r>
          <a:r>
            <a:rPr lang="en-US" sz="1900" kern="1200" dirty="0">
              <a:solidFill>
                <a:srgbClr val="000000"/>
              </a:solidFill>
            </a:rPr>
            <a:t>Win–Win</a:t>
          </a:r>
          <a:r>
            <a:rPr lang="vi-VN" sz="1900" kern="1200" dirty="0">
              <a:solidFill>
                <a:srgbClr val="000000"/>
              </a:solidFill>
            </a:rPr>
            <a:t>)</a:t>
          </a:r>
          <a:endParaRPr lang="en-US" sz="1900" kern="1200" dirty="0">
            <a:solidFill>
              <a:srgbClr val="000000"/>
            </a:solidFill>
          </a:endParaRPr>
        </a:p>
      </dsp:txBody>
      <dsp:txXfrm>
        <a:off x="259931" y="1899069"/>
        <a:ext cx="7473200" cy="519861"/>
      </dsp:txXfrm>
    </dsp:sp>
    <dsp:sp modelId="{E21BDCA4-1EE9-E142-8BAF-B7E0D51D3A7D}">
      <dsp:nvSpPr>
        <dsp:cNvPr id="0" name=""/>
        <dsp:cNvSpPr/>
      </dsp:nvSpPr>
      <dsp:spPr>
        <a:xfrm>
          <a:off x="0" y="2491711"/>
          <a:ext cx="7993061" cy="519861"/>
        </a:xfrm>
        <a:prstGeom prst="chevron">
          <a:avLst/>
        </a:prstGeom>
        <a:gradFill rotWithShape="0">
          <a:gsLst>
            <a:gs pos="0">
              <a:schemeClr val="accent6">
                <a:hueOff val="0"/>
                <a:satOff val="0"/>
                <a:lumOff val="0"/>
                <a:alphaOff val="0"/>
                <a:tint val="100000"/>
                <a:shade val="100000"/>
                <a:satMod val="130000"/>
              </a:schemeClr>
            </a:gs>
            <a:gs pos="100000">
              <a:schemeClr val="accent6">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4130" tIns="12065" rIns="0" bIns="12065" numCol="1" spcCol="1270" anchor="ctr" anchorCtr="0">
          <a:noAutofit/>
        </a:bodyPr>
        <a:lstStyle/>
        <a:p>
          <a:pPr lvl="0" algn="l" defTabSz="844550">
            <a:lnSpc>
              <a:spcPct val="90000"/>
            </a:lnSpc>
            <a:spcBef>
              <a:spcPct val="0"/>
            </a:spcBef>
            <a:spcAft>
              <a:spcPct val="35000"/>
            </a:spcAft>
          </a:pPr>
          <a:r>
            <a:rPr lang="vi-VN" sz="1900" kern="1200" dirty="0">
              <a:solidFill>
                <a:srgbClr val="000000"/>
              </a:solidFill>
            </a:rPr>
            <a:t>Bước</a:t>
          </a:r>
          <a:r>
            <a:rPr lang="en-US" sz="1900" kern="1200" dirty="0">
              <a:solidFill>
                <a:srgbClr val="000000"/>
              </a:solidFill>
            </a:rPr>
            <a:t>: </a:t>
          </a:r>
          <a:r>
            <a:rPr lang="vi-VN" sz="1900" kern="1200" dirty="0">
              <a:solidFill>
                <a:srgbClr val="000000"/>
              </a:solidFill>
            </a:rPr>
            <a:t>Chia sẻ thông tin</a:t>
          </a:r>
          <a:endParaRPr lang="en-US" sz="1900" kern="1200" dirty="0">
            <a:solidFill>
              <a:srgbClr val="000000"/>
            </a:solidFill>
          </a:endParaRPr>
        </a:p>
      </dsp:txBody>
      <dsp:txXfrm>
        <a:off x="259931" y="2491711"/>
        <a:ext cx="7473200" cy="519861"/>
      </dsp:txXfrm>
    </dsp:sp>
    <dsp:sp modelId="{2458883E-5CC4-2548-8746-6C7B3B5BE3D9}">
      <dsp:nvSpPr>
        <dsp:cNvPr id="0" name=""/>
        <dsp:cNvSpPr/>
      </dsp:nvSpPr>
      <dsp:spPr>
        <a:xfrm>
          <a:off x="0" y="3084353"/>
          <a:ext cx="7993061" cy="519861"/>
        </a:xfrm>
        <a:prstGeom prst="chevron">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4130" tIns="12065" rIns="0" bIns="12065" numCol="1" spcCol="1270" anchor="ctr" anchorCtr="0">
          <a:noAutofit/>
        </a:bodyPr>
        <a:lstStyle/>
        <a:p>
          <a:pPr lvl="0" algn="l" defTabSz="844550">
            <a:lnSpc>
              <a:spcPct val="90000"/>
            </a:lnSpc>
            <a:spcBef>
              <a:spcPct val="0"/>
            </a:spcBef>
            <a:spcAft>
              <a:spcPct val="35000"/>
            </a:spcAft>
          </a:pPr>
          <a:r>
            <a:rPr lang="vi-VN" sz="1900" kern="1200" dirty="0">
              <a:solidFill>
                <a:srgbClr val="000000"/>
              </a:solidFill>
            </a:rPr>
            <a:t>Bước</a:t>
          </a:r>
          <a:r>
            <a:rPr lang="en-US" sz="1900" kern="1200" dirty="0">
              <a:solidFill>
                <a:srgbClr val="000000"/>
              </a:solidFill>
            </a:rPr>
            <a:t>:</a:t>
          </a:r>
          <a:r>
            <a:rPr lang="vi-VN" sz="1900" kern="1200" dirty="0">
              <a:solidFill>
                <a:srgbClr val="000000"/>
              </a:solidFill>
            </a:rPr>
            <a:t> Phát triển chiến lược và thực hiện kế hoạch dự án</a:t>
          </a:r>
          <a:endParaRPr lang="en-US" sz="1900" kern="1200" dirty="0">
            <a:solidFill>
              <a:srgbClr val="000000"/>
            </a:solidFill>
          </a:endParaRPr>
        </a:p>
      </dsp:txBody>
      <dsp:txXfrm>
        <a:off x="259931" y="3084353"/>
        <a:ext cx="7473200" cy="519861"/>
      </dsp:txXfrm>
    </dsp:sp>
    <dsp:sp modelId="{EB18749B-153E-1748-9D7E-9527A4AFA8B6}">
      <dsp:nvSpPr>
        <dsp:cNvPr id="0" name=""/>
        <dsp:cNvSpPr/>
      </dsp:nvSpPr>
      <dsp:spPr>
        <a:xfrm>
          <a:off x="0" y="3676994"/>
          <a:ext cx="7969135" cy="519861"/>
        </a:xfrm>
        <a:prstGeom prst="chevron">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4130" tIns="12065" rIns="0" bIns="12065" numCol="1" spcCol="1270" anchor="ctr" anchorCtr="0">
          <a:noAutofit/>
        </a:bodyPr>
        <a:lstStyle/>
        <a:p>
          <a:pPr lvl="0" algn="l" defTabSz="844550">
            <a:lnSpc>
              <a:spcPct val="90000"/>
            </a:lnSpc>
            <a:spcBef>
              <a:spcPct val="0"/>
            </a:spcBef>
            <a:spcAft>
              <a:spcPct val="35000"/>
            </a:spcAft>
          </a:pPr>
          <a:r>
            <a:rPr lang="vi-VN" sz="1900" kern="1200" dirty="0">
              <a:solidFill>
                <a:srgbClr val="000000"/>
              </a:solidFill>
            </a:rPr>
            <a:t>Bước</a:t>
          </a:r>
          <a:r>
            <a:rPr lang="en-US" sz="1900" kern="1200" dirty="0">
              <a:solidFill>
                <a:srgbClr val="000000"/>
              </a:solidFill>
            </a:rPr>
            <a:t>: </a:t>
          </a:r>
          <a:r>
            <a:rPr lang="vi-VN" sz="1900" kern="1200" dirty="0">
              <a:solidFill>
                <a:srgbClr val="000000"/>
              </a:solidFill>
            </a:rPr>
            <a:t>Xây dựng khả năng lãnh đạo trong Nhóm</a:t>
          </a:r>
          <a:endParaRPr lang="en-US" sz="1900" kern="1200" dirty="0">
            <a:solidFill>
              <a:srgbClr val="000000"/>
            </a:solidFill>
          </a:endParaRPr>
        </a:p>
      </dsp:txBody>
      <dsp:txXfrm>
        <a:off x="259931" y="3676994"/>
        <a:ext cx="7449274" cy="519861"/>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02FC715-202B-AC41-8CAD-EA3D67F3A591}" type="datetimeFigureOut">
              <a:rPr lang="en-US" smtClean="0"/>
              <a:t>10/1/2016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4B60785-9338-114B-891F-4D52A71C2C76}" type="slidenum">
              <a:rPr lang="en-US" smtClean="0"/>
              <a:t>‹#›</a:t>
            </a:fld>
            <a:endParaRPr lang="en-US"/>
          </a:p>
        </p:txBody>
      </p:sp>
    </p:spTree>
    <p:extLst>
      <p:ext uri="{BB962C8B-B14F-4D97-AF65-F5344CB8AC3E}">
        <p14:creationId xmlns:p14="http://schemas.microsoft.com/office/powerpoint/2010/main" val="165207451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youtube.com/watch?v=saUjx_WTvMY"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youtube.com/watch?v=AH2Q1vOMsBM"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kevinlhagan.com/where-are-you-looking/"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youtube.com/watch?v=buQQuyWFtZU"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Welcome to the next session!</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1</a:t>
            </a:fld>
            <a:endParaRPr lang="en-US" dirty="0"/>
          </a:p>
        </p:txBody>
      </p:sp>
    </p:spTree>
    <p:extLst>
      <p:ext uri="{BB962C8B-B14F-4D97-AF65-F5344CB8AC3E}">
        <p14:creationId xmlns:p14="http://schemas.microsoft.com/office/powerpoint/2010/main" val="416819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a:t>
            </a:r>
            <a:r>
              <a:rPr lang="en-US" sz="1200" kern="1200" dirty="0">
                <a:solidFill>
                  <a:schemeClr val="tx1"/>
                </a:solidFill>
                <a:effectLst/>
                <a:latin typeface="+mn-lt"/>
                <a:ea typeface="+mn-ea"/>
                <a:cs typeface="+mn-cs"/>
              </a:rPr>
              <a:t> Most CIPs start at the local level of government. Community groups can make significant health impacts and improvements at the local level.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Group Discussion: </a:t>
            </a:r>
            <a:r>
              <a:rPr lang="en-US" sz="1200" kern="1200" dirty="0">
                <a:solidFill>
                  <a:schemeClr val="tx1"/>
                </a:solidFill>
                <a:effectLst/>
                <a:latin typeface="+mn-lt"/>
                <a:ea typeface="+mn-ea"/>
                <a:cs typeface="+mn-cs"/>
              </a:rPr>
              <a:t>Discuss why local level change is effective. A couple of points to cover are access to local decision makers and the time it takes for some projects to come to fruition, even local projects.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t>10</a:t>
            </a:fld>
            <a:endParaRPr lang="en-US" dirty="0"/>
          </a:p>
        </p:txBody>
      </p:sp>
    </p:spTree>
    <p:extLst>
      <p:ext uri="{BB962C8B-B14F-4D97-AF65-F5344CB8AC3E}">
        <p14:creationId xmlns:p14="http://schemas.microsoft.com/office/powerpoint/2010/main" val="33424563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Local leaders are important change-makers. Approaching them with your CIP and the issues it addresses is a great start to making change. The following exercise will help you prepare to have a quick and direct conversation with them. </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Suggested Activity:</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Break the group into pairs and have them role-play a meeting with an elected official suggesting a community improvement strategy in their neighborhood. Give each person 10-15 minutes. Imagine you only have 10 minutes with the elected official:</a:t>
            </a:r>
          </a:p>
          <a:p>
            <a:r>
              <a:rPr lang="en-US" sz="1200" kern="1200" dirty="0">
                <a:solidFill>
                  <a:schemeClr val="tx1"/>
                </a:solidFill>
                <a:effectLst/>
                <a:latin typeface="+mn-lt"/>
                <a:ea typeface="+mn-ea"/>
                <a:cs typeface="+mn-cs"/>
              </a:rPr>
              <a:t> </a:t>
            </a:r>
          </a:p>
          <a:p>
            <a:pPr marL="228600" lvl="0" indent="-228600">
              <a:buFont typeface="+mj-lt"/>
              <a:buAutoNum type="arabicPeriod"/>
            </a:pPr>
            <a:r>
              <a:rPr lang="en-US" sz="1200" kern="1200" dirty="0">
                <a:solidFill>
                  <a:schemeClr val="tx1"/>
                </a:solidFill>
                <a:effectLst/>
                <a:latin typeface="+mn-lt"/>
                <a:ea typeface="+mn-ea"/>
                <a:cs typeface="+mn-cs"/>
              </a:rPr>
              <a:t>Introduction (2 minutes)</a:t>
            </a:r>
          </a:p>
          <a:p>
            <a:pPr marL="228600" lvl="0" indent="-228600">
              <a:buFont typeface="+mj-lt"/>
              <a:buAutoNum type="arabicPeriod"/>
            </a:pPr>
            <a:r>
              <a:rPr lang="en-US" sz="1200" kern="1200" dirty="0">
                <a:solidFill>
                  <a:schemeClr val="tx1"/>
                </a:solidFill>
                <a:effectLst/>
                <a:latin typeface="+mn-lt"/>
                <a:ea typeface="+mn-ea"/>
                <a:cs typeface="+mn-cs"/>
              </a:rPr>
              <a:t>State the issue (3 minutes)</a:t>
            </a:r>
          </a:p>
          <a:p>
            <a:pPr marL="228600" lvl="0" indent="-228600">
              <a:buFont typeface="+mj-lt"/>
              <a:buAutoNum type="arabicPeriod"/>
            </a:pPr>
            <a:r>
              <a:rPr lang="en-US" sz="1200" kern="1200" dirty="0">
                <a:solidFill>
                  <a:schemeClr val="tx1"/>
                </a:solidFill>
                <a:effectLst/>
                <a:latin typeface="+mn-lt"/>
                <a:ea typeface="+mn-ea"/>
                <a:cs typeface="+mn-cs"/>
              </a:rPr>
              <a:t>Propose the solution (3 minutes)</a:t>
            </a:r>
          </a:p>
          <a:p>
            <a:pPr marL="228600" lvl="0" indent="-228600">
              <a:buFont typeface="+mj-lt"/>
              <a:buAutoNum type="arabicPeriod"/>
            </a:pPr>
            <a:r>
              <a:rPr lang="en-US" sz="1200" kern="1200" dirty="0">
                <a:solidFill>
                  <a:schemeClr val="tx1"/>
                </a:solidFill>
                <a:effectLst/>
                <a:latin typeface="+mn-lt"/>
                <a:ea typeface="+mn-ea"/>
                <a:cs typeface="+mn-cs"/>
              </a:rPr>
              <a:t>Ask for support (2 minutes)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Ask participants to share how it went with the larger group.  </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Facilitator Tip: </a:t>
            </a:r>
            <a:r>
              <a:rPr lang="en-US" sz="1200" kern="1200" dirty="0">
                <a:solidFill>
                  <a:schemeClr val="tx1"/>
                </a:solidFill>
                <a:effectLst/>
                <a:latin typeface="+mn-lt"/>
                <a:ea typeface="+mn-ea"/>
                <a:cs typeface="+mn-cs"/>
              </a:rPr>
              <a:t>As a facilitator this will give you insight on the participants’ attitudes toward working with government and any unspoken fears they may have. Note that this activity takes at least a half an hour. Depending on your group you may want to skip it, however it gives very good practice on how to present a CIP and the issue it addresses. If you do not feel like you have time to do it in class you can assign it as homework. </a:t>
            </a:r>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11</a:t>
            </a:fld>
            <a:endParaRPr lang="en-US" dirty="0"/>
          </a:p>
        </p:txBody>
      </p:sp>
    </p:spTree>
    <p:extLst>
      <p:ext uri="{BB962C8B-B14F-4D97-AF65-F5344CB8AC3E}">
        <p14:creationId xmlns:p14="http://schemas.microsoft.com/office/powerpoint/2010/main" val="22857849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Facilitator Tip: </a:t>
            </a:r>
            <a:r>
              <a:rPr lang="en-US" sz="1200" kern="1200" dirty="0">
                <a:solidFill>
                  <a:schemeClr val="tx1"/>
                </a:solidFill>
                <a:effectLst/>
                <a:latin typeface="+mn-lt"/>
                <a:ea typeface="+mn-ea"/>
                <a:cs typeface="+mn-cs"/>
              </a:rPr>
              <a:t>Use this time for a break. Give participants a five to ten minute break depending on the needs of the group and the length of the meeting. Use the resources in the Digital Library to choose one stretch for your group. </a:t>
            </a:r>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12</a:t>
            </a:fld>
            <a:endParaRPr lang="en-US" dirty="0"/>
          </a:p>
        </p:txBody>
      </p:sp>
    </p:spTree>
    <p:extLst>
      <p:ext uri="{BB962C8B-B14F-4D97-AF65-F5344CB8AC3E}">
        <p14:creationId xmlns:p14="http://schemas.microsoft.com/office/powerpoint/2010/main" val="2185632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Lakeview parents make a difference</a:t>
            </a:r>
          </a:p>
          <a:p>
            <a:r>
              <a:rPr lang="en-US" sz="1200" kern="1200" dirty="0">
                <a:solidFill>
                  <a:schemeClr val="tx1"/>
                </a:solidFill>
                <a:effectLst/>
                <a:latin typeface="+mn-lt"/>
                <a:ea typeface="+mn-ea"/>
                <a:cs typeface="+mn-cs"/>
              </a:rPr>
              <a:t> </a:t>
            </a:r>
          </a:p>
          <a:p>
            <a:r>
              <a:rPr lang="en-US" sz="1200" u="sng" kern="1200" dirty="0">
                <a:solidFill>
                  <a:schemeClr val="tx1"/>
                </a:solidFill>
                <a:effectLst/>
                <a:latin typeface="+mn-lt"/>
                <a:ea typeface="+mn-ea"/>
                <a:cs typeface="+mn-cs"/>
                <a:hlinkClick r:id="rId3"/>
              </a:rPr>
              <a:t>https://www.youtube.com/watch?v=saUjx_WTvMY</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t>13</a:t>
            </a:fld>
            <a:endParaRPr lang="en-US" dirty="0"/>
          </a:p>
        </p:txBody>
      </p:sp>
    </p:spTree>
    <p:extLst>
      <p:ext uri="{BB962C8B-B14F-4D97-AF65-F5344CB8AC3E}">
        <p14:creationId xmlns:p14="http://schemas.microsoft.com/office/powerpoint/2010/main" val="6260921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a:t>
            </a:r>
            <a:r>
              <a:rPr lang="en-US" sz="1200" kern="1200" dirty="0">
                <a:solidFill>
                  <a:schemeClr val="tx1"/>
                </a:solidFill>
                <a:effectLst/>
                <a:latin typeface="+mn-lt"/>
                <a:ea typeface="+mn-ea"/>
                <a:cs typeface="+mn-cs"/>
              </a:rPr>
              <a:t> This is a snapshot of Civic Organizing. You can familiarize yourself more with different types of organizing including the three presented here by looking at.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Source: http://www.sagepub.com/ sites/default/files/</a:t>
            </a:r>
            <a:r>
              <a:rPr lang="en-US" sz="1200" kern="1200" dirty="0" err="1">
                <a:solidFill>
                  <a:schemeClr val="tx1"/>
                </a:solidFill>
                <a:effectLst/>
                <a:latin typeface="+mn-lt"/>
                <a:ea typeface="+mn-ea"/>
                <a:cs typeface="+mn-cs"/>
              </a:rPr>
              <a:t>upm</a:t>
            </a:r>
            <a:r>
              <a:rPr lang="en-US" sz="1200" kern="1200" dirty="0">
                <a:solidFill>
                  <a:schemeClr val="tx1"/>
                </a:solidFill>
                <a:effectLst/>
                <a:latin typeface="+mn-lt"/>
                <a:ea typeface="+mn-ea"/>
                <a:cs typeface="+mn-cs"/>
              </a:rPr>
              <a:t>-binaries/ 24165_Chapter1.pdf</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t>14</a:t>
            </a:fld>
            <a:endParaRPr lang="en-US"/>
          </a:p>
        </p:txBody>
      </p:sp>
    </p:spTree>
    <p:extLst>
      <p:ext uri="{BB962C8B-B14F-4D97-AF65-F5344CB8AC3E}">
        <p14:creationId xmlns:p14="http://schemas.microsoft.com/office/powerpoint/2010/main" val="6260921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a:t>
            </a:r>
            <a:r>
              <a:rPr lang="en-US" sz="1200" kern="1200" dirty="0">
                <a:solidFill>
                  <a:schemeClr val="tx1"/>
                </a:solidFill>
                <a:effectLst/>
                <a:latin typeface="+mn-lt"/>
                <a:ea typeface="+mn-ea"/>
                <a:cs typeface="+mn-cs"/>
              </a:rPr>
              <a:t> This is a snapshot of Community Building</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Source: http://</a:t>
            </a:r>
            <a:r>
              <a:rPr lang="en-US" sz="1200" kern="1200" dirty="0" err="1">
                <a:solidFill>
                  <a:schemeClr val="tx1"/>
                </a:solidFill>
                <a:effectLst/>
                <a:latin typeface="+mn-lt"/>
                <a:ea typeface="+mn-ea"/>
                <a:cs typeface="+mn-cs"/>
              </a:rPr>
              <a:t>www.sagepub.com</a:t>
            </a:r>
            <a:r>
              <a:rPr lang="en-US" sz="1200" kern="1200" dirty="0">
                <a:solidFill>
                  <a:schemeClr val="tx1"/>
                </a:solidFill>
                <a:effectLst/>
                <a:latin typeface="+mn-lt"/>
                <a:ea typeface="+mn-ea"/>
                <a:cs typeface="+mn-cs"/>
              </a:rPr>
              <a:t>/ sites/default/files/</a:t>
            </a:r>
            <a:r>
              <a:rPr lang="en-US" sz="1200" kern="1200" dirty="0" err="1">
                <a:solidFill>
                  <a:schemeClr val="tx1"/>
                </a:solidFill>
                <a:effectLst/>
                <a:latin typeface="+mn-lt"/>
                <a:ea typeface="+mn-ea"/>
                <a:cs typeface="+mn-cs"/>
              </a:rPr>
              <a:t>upm</a:t>
            </a:r>
            <a:r>
              <a:rPr lang="en-US" sz="1200" kern="1200" dirty="0">
                <a:solidFill>
                  <a:schemeClr val="tx1"/>
                </a:solidFill>
                <a:effectLst/>
                <a:latin typeface="+mn-lt"/>
                <a:ea typeface="+mn-ea"/>
                <a:cs typeface="+mn-cs"/>
              </a:rPr>
              <a:t>-binaries/ 24165_Chapter1.pdf</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t>15</a:t>
            </a:fld>
            <a:endParaRPr lang="en-US"/>
          </a:p>
        </p:txBody>
      </p:sp>
    </p:spTree>
    <p:extLst>
      <p:ext uri="{BB962C8B-B14F-4D97-AF65-F5344CB8AC3E}">
        <p14:creationId xmlns:p14="http://schemas.microsoft.com/office/powerpoint/2010/main" val="6260921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a:t>
            </a:r>
            <a:r>
              <a:rPr lang="en-US" sz="1200" kern="1200" dirty="0">
                <a:solidFill>
                  <a:schemeClr val="tx1"/>
                </a:solidFill>
                <a:effectLst/>
                <a:latin typeface="+mn-lt"/>
                <a:ea typeface="+mn-ea"/>
                <a:cs typeface="+mn-cs"/>
              </a:rPr>
              <a:t> This is a snapshot of Consensus Building. Think about consensus building as we go through the next slides on leadership and creating community change.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Source: http://</a:t>
            </a:r>
            <a:r>
              <a:rPr lang="en-US" sz="1200" kern="1200" dirty="0" err="1">
                <a:solidFill>
                  <a:schemeClr val="tx1"/>
                </a:solidFill>
                <a:effectLst/>
                <a:latin typeface="+mn-lt"/>
                <a:ea typeface="+mn-ea"/>
                <a:cs typeface="+mn-cs"/>
              </a:rPr>
              <a:t>www.sagepub.com</a:t>
            </a:r>
            <a:r>
              <a:rPr lang="en-US" sz="1200" kern="1200" dirty="0">
                <a:solidFill>
                  <a:schemeClr val="tx1"/>
                </a:solidFill>
                <a:effectLst/>
                <a:latin typeface="+mn-lt"/>
                <a:ea typeface="+mn-ea"/>
                <a:cs typeface="+mn-cs"/>
              </a:rPr>
              <a:t>/ sites/default/files/</a:t>
            </a:r>
            <a:r>
              <a:rPr lang="en-US" sz="1200" kern="1200" dirty="0" err="1">
                <a:solidFill>
                  <a:schemeClr val="tx1"/>
                </a:solidFill>
                <a:effectLst/>
                <a:latin typeface="+mn-lt"/>
                <a:ea typeface="+mn-ea"/>
                <a:cs typeface="+mn-cs"/>
              </a:rPr>
              <a:t>upm</a:t>
            </a:r>
            <a:r>
              <a:rPr lang="en-US" sz="1200" kern="1200" dirty="0">
                <a:solidFill>
                  <a:schemeClr val="tx1"/>
                </a:solidFill>
                <a:effectLst/>
                <a:latin typeface="+mn-lt"/>
                <a:ea typeface="+mn-ea"/>
                <a:cs typeface="+mn-cs"/>
              </a:rPr>
              <a:t>-binaries/ 24165_Chapter1.pdf</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t>16</a:t>
            </a:fld>
            <a:endParaRPr lang="en-US"/>
          </a:p>
        </p:txBody>
      </p:sp>
    </p:spTree>
    <p:extLst>
      <p:ext uri="{BB962C8B-B14F-4D97-AF65-F5344CB8AC3E}">
        <p14:creationId xmlns:p14="http://schemas.microsoft.com/office/powerpoint/2010/main" val="6260921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These are the steps in theory to leadership using a consensus building as a community-organizing model. </a:t>
            </a:r>
          </a:p>
          <a:p>
            <a:endParaRPr lang="en-US" b="1" dirty="0"/>
          </a:p>
        </p:txBody>
      </p:sp>
      <p:sp>
        <p:nvSpPr>
          <p:cNvPr id="4" name="Slide Number Placeholder 3"/>
          <p:cNvSpPr>
            <a:spLocks noGrp="1"/>
          </p:cNvSpPr>
          <p:nvPr>
            <p:ph type="sldNum" sz="quarter" idx="10"/>
          </p:nvPr>
        </p:nvSpPr>
        <p:spPr/>
        <p:txBody>
          <a:bodyPr/>
          <a:lstStyle/>
          <a:p>
            <a:fld id="{74B60785-9338-114B-891F-4D52A71C2C76}" type="slidenum">
              <a:rPr lang="en-US" smtClean="0"/>
              <a:t>17</a:t>
            </a:fld>
            <a:endParaRPr lang="en-US"/>
          </a:p>
        </p:txBody>
      </p:sp>
    </p:spTree>
    <p:extLst>
      <p:ext uri="{BB962C8B-B14F-4D97-AF65-F5344CB8AC3E}">
        <p14:creationId xmlns:p14="http://schemas.microsoft.com/office/powerpoint/2010/main" val="24608348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a:t>
            </a:r>
            <a:r>
              <a:rPr lang="en-US" sz="1200" kern="1200" dirty="0">
                <a:solidFill>
                  <a:schemeClr val="tx1"/>
                </a:solidFill>
                <a:effectLst/>
                <a:latin typeface="+mn-lt"/>
                <a:ea typeface="+mn-ea"/>
                <a:cs typeface="+mn-cs"/>
              </a:rPr>
              <a:t> Have a general discussion on what leadership means, remember the video from our first night about everyday leadership. Leadership is a verb not a title! People have different ways of leading and different strengths, each of them are valuable. A team that draws from and utilizes the full range of different strengths and skills of their membership will generally be stronger than the one that relies on one person to follow.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Group discussion:</a:t>
            </a:r>
            <a:r>
              <a:rPr lang="en-US" sz="1200" kern="1200" dirty="0">
                <a:solidFill>
                  <a:schemeClr val="tx1"/>
                </a:solidFill>
                <a:effectLst/>
                <a:latin typeface="+mn-lt"/>
                <a:ea typeface="+mn-ea"/>
                <a:cs typeface="+mn-cs"/>
              </a:rPr>
              <a:t> This is what is happening right now, you are all leaders in your own way. Through this training you have already begun the process! Ask them to share how their perception of themselves as leaders has changed or strengthened throughout the training so far. </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Facilitator Tip: </a:t>
            </a:r>
            <a:r>
              <a:rPr lang="en-US" sz="1200" kern="1200" dirty="0">
                <a:solidFill>
                  <a:schemeClr val="tx1"/>
                </a:solidFill>
                <a:effectLst/>
                <a:latin typeface="+mn-lt"/>
                <a:ea typeface="+mn-ea"/>
                <a:cs typeface="+mn-cs"/>
              </a:rPr>
              <a:t>This is a great time to acknowledge the different strengths of each group member. Take some time to think about each participant and highlight something great that you have noticed about them and share it in front of the group. Be sure to highlight every group member.</a:t>
            </a:r>
          </a:p>
          <a:p>
            <a:endParaRPr lang="en-US" i="1" dirty="0"/>
          </a:p>
        </p:txBody>
      </p:sp>
      <p:sp>
        <p:nvSpPr>
          <p:cNvPr id="4" name="Slide Number Placeholder 3"/>
          <p:cNvSpPr>
            <a:spLocks noGrp="1"/>
          </p:cNvSpPr>
          <p:nvPr>
            <p:ph type="sldNum" sz="quarter" idx="10"/>
          </p:nvPr>
        </p:nvSpPr>
        <p:spPr/>
        <p:txBody>
          <a:bodyPr/>
          <a:lstStyle/>
          <a:p>
            <a:fld id="{74B60785-9338-114B-891F-4D52A71C2C76}" type="slidenum">
              <a:rPr lang="en-US" smtClean="0"/>
              <a:t>18</a:t>
            </a:fld>
            <a:endParaRPr lang="en-US"/>
          </a:p>
        </p:txBody>
      </p:sp>
    </p:spTree>
    <p:extLst>
      <p:ext uri="{BB962C8B-B14F-4D97-AF65-F5344CB8AC3E}">
        <p14:creationId xmlns:p14="http://schemas.microsoft.com/office/powerpoint/2010/main" val="18146957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The group has read these steps in theory. Guide this section to be practical in order for them to see how they can apply these steps during their CIP process. </a:t>
            </a:r>
          </a:p>
          <a:p>
            <a:endParaRPr lang="en-US" b="1" dirty="0"/>
          </a:p>
        </p:txBody>
      </p:sp>
      <p:sp>
        <p:nvSpPr>
          <p:cNvPr id="4" name="Slide Number Placeholder 3"/>
          <p:cNvSpPr>
            <a:spLocks noGrp="1"/>
          </p:cNvSpPr>
          <p:nvPr>
            <p:ph type="sldNum" sz="quarter" idx="10"/>
          </p:nvPr>
        </p:nvSpPr>
        <p:spPr/>
        <p:txBody>
          <a:bodyPr/>
          <a:lstStyle/>
          <a:p>
            <a:fld id="{74B60785-9338-114B-891F-4D52A71C2C76}" type="slidenum">
              <a:rPr lang="en-US" smtClean="0"/>
              <a:t>19</a:t>
            </a:fld>
            <a:endParaRPr lang="en-US"/>
          </a:p>
        </p:txBody>
      </p:sp>
    </p:spTree>
    <p:extLst>
      <p:ext uri="{BB962C8B-B14F-4D97-AF65-F5344CB8AC3E}">
        <p14:creationId xmlns:p14="http://schemas.microsoft.com/office/powerpoint/2010/main" val="2459002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a:t>
            </a:r>
            <a:r>
              <a:rPr lang="en-US" sz="1200" kern="1200" dirty="0">
                <a:solidFill>
                  <a:schemeClr val="tx1"/>
                </a:solidFill>
                <a:effectLst/>
                <a:latin typeface="+mn-lt"/>
                <a:ea typeface="+mn-ea"/>
                <a:cs typeface="+mn-cs"/>
              </a:rPr>
              <a:t> Brief review of agenda.</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Image from: http://www.wcpss.net/carrollms</a:t>
            </a:r>
          </a:p>
        </p:txBody>
      </p:sp>
      <p:sp>
        <p:nvSpPr>
          <p:cNvPr id="4" name="Slide Number Placeholder 3"/>
          <p:cNvSpPr>
            <a:spLocks noGrp="1"/>
          </p:cNvSpPr>
          <p:nvPr>
            <p:ph type="sldNum" sz="quarter" idx="10"/>
          </p:nvPr>
        </p:nvSpPr>
        <p:spPr/>
        <p:txBody>
          <a:bodyPr/>
          <a:lstStyle/>
          <a:p>
            <a:fld id="{74B60785-9338-114B-891F-4D52A71C2C76}" type="slidenum">
              <a:rPr lang="en-US" smtClean="0"/>
              <a:t>2</a:t>
            </a:fld>
            <a:endParaRPr lang="en-US" dirty="0"/>
          </a:p>
        </p:txBody>
      </p:sp>
    </p:spTree>
    <p:extLst>
      <p:ext uri="{BB962C8B-B14F-4D97-AF65-F5344CB8AC3E}">
        <p14:creationId xmlns:p14="http://schemas.microsoft.com/office/powerpoint/2010/main" val="29157234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Overview:</a:t>
            </a:r>
            <a:r>
              <a:rPr lang="en-US" sz="1200" kern="1200" dirty="0">
                <a:solidFill>
                  <a:schemeClr val="tx1"/>
                </a:solidFill>
                <a:effectLst/>
                <a:latin typeface="+mn-lt"/>
                <a:ea typeface="+mn-ea"/>
                <a:cs typeface="+mn-cs"/>
              </a:rPr>
              <a:t> Talk about the community assessment tools available to them (there are some tools already identified in this guide). Also talk about the value of a SWOT analysis, which they will do during the CIP planning process. The SWOT analysis on page 74 identifies strengths and weaknesses within the group and opportunities and threats within the larger environment. </a:t>
            </a:r>
          </a:p>
          <a:p>
            <a:endParaRPr lang="en-US" b="1" dirty="0"/>
          </a:p>
        </p:txBody>
      </p:sp>
      <p:sp>
        <p:nvSpPr>
          <p:cNvPr id="4" name="Slide Number Placeholder 3"/>
          <p:cNvSpPr>
            <a:spLocks noGrp="1"/>
          </p:cNvSpPr>
          <p:nvPr>
            <p:ph type="sldNum" sz="quarter" idx="10"/>
          </p:nvPr>
        </p:nvSpPr>
        <p:spPr/>
        <p:txBody>
          <a:bodyPr/>
          <a:lstStyle/>
          <a:p>
            <a:fld id="{74B60785-9338-114B-891F-4D52A71C2C76}" type="slidenum">
              <a:rPr lang="en-US" smtClean="0"/>
              <a:t>20</a:t>
            </a:fld>
            <a:endParaRPr lang="en-US"/>
          </a:p>
        </p:txBody>
      </p:sp>
    </p:spTree>
    <p:extLst>
      <p:ext uri="{BB962C8B-B14F-4D97-AF65-F5344CB8AC3E}">
        <p14:creationId xmlns:p14="http://schemas.microsoft.com/office/powerpoint/2010/main" val="40316901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Define a win-win as a situation where everyone benefits. Describe an example of a CIP that was a win-win and name the stakeholders involved.</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Group Discussion: </a:t>
            </a:r>
            <a:r>
              <a:rPr lang="en-US" sz="1200" kern="1200" dirty="0">
                <a:solidFill>
                  <a:schemeClr val="tx1"/>
                </a:solidFill>
                <a:effectLst/>
                <a:latin typeface="+mn-lt"/>
                <a:ea typeface="+mn-ea"/>
                <a:cs typeface="+mn-cs"/>
              </a:rPr>
              <a:t>Ask the participants if they have already identified any strategies or have any CIP ideas that could be a win-win.</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t>21</a:t>
            </a:fld>
            <a:endParaRPr lang="en-US"/>
          </a:p>
        </p:txBody>
      </p:sp>
    </p:spTree>
    <p:extLst>
      <p:ext uri="{BB962C8B-B14F-4D97-AF65-F5344CB8AC3E}">
        <p14:creationId xmlns:p14="http://schemas.microsoft.com/office/powerpoint/2010/main" val="22234936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Share information about the project in ALL manners available. Social media is cheap, but it is only one way. Do not discount the “old school” methods of press releases, flyers, phone calls, and knocking on people’s doors for a neighborly chat! Think about everyone you need to reach and what methods of communication they use.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Group Discussion: </a:t>
            </a:r>
            <a:r>
              <a:rPr lang="en-US" sz="1200" kern="1200" dirty="0">
                <a:solidFill>
                  <a:schemeClr val="tx1"/>
                </a:solidFill>
                <a:effectLst/>
                <a:latin typeface="+mn-lt"/>
                <a:ea typeface="+mn-ea"/>
                <a:cs typeface="+mn-cs"/>
              </a:rPr>
              <a:t>Identify those within your RLA that have a strength and interest in social media, writing, and/or designing newsletters and flyers.</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22</a:t>
            </a:fld>
            <a:endParaRPr lang="en-US"/>
          </a:p>
        </p:txBody>
      </p:sp>
    </p:spTree>
    <p:extLst>
      <p:ext uri="{BB962C8B-B14F-4D97-AF65-F5344CB8AC3E}">
        <p14:creationId xmlns:p14="http://schemas.microsoft.com/office/powerpoint/2010/main" val="22405666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Having a well thought out plan keeps you on track and brings clarity to the goal.</a:t>
            </a:r>
          </a:p>
          <a:p>
            <a:endParaRPr lang="en-US" b="1" dirty="0"/>
          </a:p>
        </p:txBody>
      </p:sp>
      <p:sp>
        <p:nvSpPr>
          <p:cNvPr id="4" name="Slide Number Placeholder 3"/>
          <p:cNvSpPr>
            <a:spLocks noGrp="1"/>
          </p:cNvSpPr>
          <p:nvPr>
            <p:ph type="sldNum" sz="quarter" idx="10"/>
          </p:nvPr>
        </p:nvSpPr>
        <p:spPr/>
        <p:txBody>
          <a:bodyPr/>
          <a:lstStyle/>
          <a:p>
            <a:fld id="{74B60785-9338-114B-891F-4D52A71C2C76}" type="slidenum">
              <a:rPr lang="en-US" smtClean="0"/>
              <a:t>23</a:t>
            </a:fld>
            <a:endParaRPr lang="en-US"/>
          </a:p>
        </p:txBody>
      </p:sp>
    </p:spTree>
    <p:extLst>
      <p:ext uri="{BB962C8B-B14F-4D97-AF65-F5344CB8AC3E}">
        <p14:creationId xmlns:p14="http://schemas.microsoft.com/office/powerpoint/2010/main" val="12442175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Build on the strengths and interests of each individual in the group to assign tasks.</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This is an on-going process. Life happens and people will ebb and flow within the RLA.</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24</a:t>
            </a:fld>
            <a:endParaRPr lang="en-US"/>
          </a:p>
        </p:txBody>
      </p:sp>
    </p:spTree>
    <p:extLst>
      <p:ext uri="{BB962C8B-B14F-4D97-AF65-F5344CB8AC3E}">
        <p14:creationId xmlns:p14="http://schemas.microsoft.com/office/powerpoint/2010/main" val="16856273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Everyone in this group has leadership skills. Everyone has strengths that contribute to a successful CIP. Combining them and using them effectively promotes success.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Activity: </a:t>
            </a:r>
            <a:r>
              <a:rPr lang="en-US" sz="1200" kern="1200" dirty="0">
                <a:solidFill>
                  <a:schemeClr val="tx1"/>
                </a:solidFill>
                <a:effectLst/>
                <a:latin typeface="+mn-lt"/>
                <a:ea typeface="+mn-ea"/>
                <a:cs typeface="+mn-cs"/>
              </a:rPr>
              <a:t>Create a list of roles and responsibilities and write each one on a piece of flip chart paper on the wall. Have the group write their name on the different roles they think they can help with and/or would be best at. Then have them go around again and have them write their cohorts names on the roles and responsibilities they think other group members would be good at. Sometimes others see talents in someone else that they do not see in themselves.</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25</a:t>
            </a:fld>
            <a:endParaRPr lang="en-US"/>
          </a:p>
        </p:txBody>
      </p:sp>
    </p:spTree>
    <p:extLst>
      <p:ext uri="{BB962C8B-B14F-4D97-AF65-F5344CB8AC3E}">
        <p14:creationId xmlns:p14="http://schemas.microsoft.com/office/powerpoint/2010/main" val="30160897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a:t>
            </a:r>
            <a:r>
              <a:rPr lang="en-US" sz="1200" kern="1200" dirty="0">
                <a:solidFill>
                  <a:schemeClr val="tx1"/>
                </a:solidFill>
                <a:effectLst/>
                <a:latin typeface="+mn-lt"/>
                <a:ea typeface="+mn-ea"/>
                <a:cs typeface="+mn-cs"/>
              </a:rPr>
              <a:t> Community advocates in the heavily industrial city of Richmond, California, successfully worked to improve local air quality by documenting the effects of diesel truck traffic in residential neighborhoods and mapping new routes for the polluting vehicles.</a:t>
            </a:r>
          </a:p>
          <a:p>
            <a:r>
              <a:rPr lang="en-US" sz="1200" kern="1200" dirty="0">
                <a:solidFill>
                  <a:schemeClr val="tx1"/>
                </a:solidFill>
                <a:effectLst/>
                <a:latin typeface="+mn-lt"/>
                <a:ea typeface="+mn-ea"/>
                <a:cs typeface="+mn-cs"/>
              </a:rPr>
              <a:t> </a:t>
            </a:r>
          </a:p>
          <a:p>
            <a:r>
              <a:rPr lang="en-US" sz="1200" u="sng" kern="1200" dirty="0">
                <a:solidFill>
                  <a:schemeClr val="tx1"/>
                </a:solidFill>
                <a:effectLst/>
                <a:latin typeface="+mn-lt"/>
                <a:ea typeface="+mn-ea"/>
                <a:cs typeface="+mn-cs"/>
                <a:hlinkClick r:id="rId3"/>
              </a:rPr>
              <a:t>https://www.youtube.com/watch?v=AH2Q1vOMsBM</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t>26</a:t>
            </a:fld>
            <a:endParaRPr lang="en-US"/>
          </a:p>
        </p:txBody>
      </p:sp>
    </p:spTree>
    <p:extLst>
      <p:ext uri="{BB962C8B-B14F-4D97-AF65-F5344CB8AC3E}">
        <p14:creationId xmlns:p14="http://schemas.microsoft.com/office/powerpoint/2010/main" val="39667644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a:t>
            </a:r>
            <a:r>
              <a:rPr lang="en-US" sz="1200" kern="1200" dirty="0">
                <a:solidFill>
                  <a:schemeClr val="tx1"/>
                </a:solidFill>
                <a:effectLst/>
                <a:latin typeface="+mn-lt"/>
                <a:ea typeface="+mn-ea"/>
                <a:cs typeface="+mn-cs"/>
              </a:rPr>
              <a:t> Refer the group to Paulo’s story in the workbook.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Group Discussion: </a:t>
            </a:r>
            <a:r>
              <a:rPr lang="en-US" sz="1200" kern="1200" dirty="0">
                <a:solidFill>
                  <a:schemeClr val="tx1"/>
                </a:solidFill>
                <a:effectLst/>
                <a:latin typeface="+mn-lt"/>
                <a:ea typeface="+mn-ea"/>
                <a:cs typeface="+mn-cs"/>
              </a:rPr>
              <a:t>Did anyone see himself or herself in Paulo’s story? If so, why?</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t>27</a:t>
            </a:fld>
            <a:endParaRPr lang="en-US"/>
          </a:p>
        </p:txBody>
      </p:sp>
    </p:spTree>
    <p:extLst>
      <p:ext uri="{BB962C8B-B14F-4D97-AF65-F5344CB8AC3E}">
        <p14:creationId xmlns:p14="http://schemas.microsoft.com/office/powerpoint/2010/main" val="24854596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There are a few important things to remember about this process: </a:t>
            </a:r>
          </a:p>
          <a:p>
            <a:pPr marL="228600" lvl="0" indent="-228600">
              <a:buFont typeface="+mj-lt"/>
              <a:buAutoNum type="arabicPeriod"/>
            </a:pPr>
            <a:r>
              <a:rPr lang="en-US" sz="1200" kern="1200" dirty="0">
                <a:solidFill>
                  <a:schemeClr val="tx1"/>
                </a:solidFill>
                <a:effectLst/>
                <a:latin typeface="+mn-lt"/>
                <a:ea typeface="+mn-ea"/>
                <a:cs typeface="+mn-cs"/>
              </a:rPr>
              <a:t>Play to your individual strengths and the strengths of the rest of your group.</a:t>
            </a:r>
          </a:p>
          <a:p>
            <a:pPr marL="228600" lvl="0" indent="-228600">
              <a:buFont typeface="+mj-lt"/>
              <a:buAutoNum type="arabicPeriod"/>
            </a:pPr>
            <a:r>
              <a:rPr lang="en-US" sz="1200" kern="1200" dirty="0">
                <a:solidFill>
                  <a:schemeClr val="tx1"/>
                </a:solidFill>
                <a:effectLst/>
                <a:latin typeface="+mn-lt"/>
                <a:ea typeface="+mn-ea"/>
                <a:cs typeface="+mn-cs"/>
              </a:rPr>
              <a:t>Learn by getting involved and asking questions. You do not have to understand the entire process and know all of the players before you start. </a:t>
            </a:r>
          </a:p>
          <a:p>
            <a:pPr marL="228600" lvl="0" indent="-228600">
              <a:buFont typeface="+mj-lt"/>
              <a:buAutoNum type="arabicPeriod"/>
            </a:pPr>
            <a:r>
              <a:rPr lang="en-US" sz="1200" kern="1200" dirty="0">
                <a:solidFill>
                  <a:schemeClr val="tx1"/>
                </a:solidFill>
                <a:effectLst/>
                <a:latin typeface="+mn-lt"/>
                <a:ea typeface="+mn-ea"/>
                <a:cs typeface="+mn-cs"/>
              </a:rPr>
              <a:t>Have patience. This is a learning process and like any other skill you have to practice. </a:t>
            </a:r>
          </a:p>
          <a:p>
            <a:r>
              <a:rPr lang="en-US" sz="1200" kern="1200" dirty="0">
                <a:solidFill>
                  <a:schemeClr val="tx1"/>
                </a:solidFill>
                <a:effectLst/>
                <a:latin typeface="+mn-lt"/>
                <a:ea typeface="+mn-ea"/>
                <a:cs typeface="+mn-cs"/>
              </a:rPr>
              <a:t>Image from: </a:t>
            </a:r>
            <a:r>
              <a:rPr lang="en-US" sz="1200" u="sng" kern="1200" dirty="0">
                <a:solidFill>
                  <a:schemeClr val="tx1"/>
                </a:solidFill>
                <a:effectLst/>
                <a:latin typeface="+mn-lt"/>
                <a:ea typeface="+mn-ea"/>
                <a:cs typeface="+mn-cs"/>
                <a:hlinkClick r:id="rId3"/>
              </a:rPr>
              <a:t>http://kevinlhagan.com/where-are-you-looking/</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28</a:t>
            </a:fld>
            <a:endParaRPr lang="en-US"/>
          </a:p>
        </p:txBody>
      </p:sp>
    </p:spTree>
    <p:extLst>
      <p:ext uri="{BB962C8B-B14F-4D97-AF65-F5344CB8AC3E}">
        <p14:creationId xmlns:p14="http://schemas.microsoft.com/office/powerpoint/2010/main" val="31147554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Next week we will begin planning our CIP! We want to get ideas from everyone and we know everyone already has a lot of great ideas in their SEM Activities and reflection questions. </a:t>
            </a:r>
            <a:r>
              <a:rPr lang="en-US" sz="1200" kern="1200">
                <a:solidFill>
                  <a:schemeClr val="tx1"/>
                </a:solidFill>
                <a:effectLst/>
                <a:latin typeface="+mn-lt"/>
                <a:ea typeface="+mn-ea"/>
                <a:cs typeface="+mn-cs"/>
              </a:rPr>
              <a:t>Please bring your favorite ideas to the next session and get ready to practice your consensus building skills. </a:t>
            </a:r>
          </a:p>
          <a:p>
            <a:endParaRPr lang="en-US" sz="3200" u="none" dirty="0">
              <a:solidFill>
                <a:srgbClr val="FF0000"/>
              </a:solidFill>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t>29</a:t>
            </a:fld>
            <a:endParaRPr lang="en-US"/>
          </a:p>
        </p:txBody>
      </p:sp>
    </p:spTree>
    <p:extLst>
      <p:ext uri="{BB962C8B-B14F-4D97-AF65-F5344CB8AC3E}">
        <p14:creationId xmlns:p14="http://schemas.microsoft.com/office/powerpoint/2010/main" val="4851172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Overview:</a:t>
            </a:r>
            <a:r>
              <a:rPr lang="en-US" sz="1200" kern="1200" dirty="0">
                <a:solidFill>
                  <a:schemeClr val="tx1"/>
                </a:solidFill>
                <a:effectLst/>
                <a:latin typeface="+mn-lt"/>
                <a:ea typeface="+mn-ea"/>
                <a:cs typeface="+mn-cs"/>
              </a:rPr>
              <a:t> Review the learning objectives.</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3</a:t>
            </a:fld>
            <a:endParaRPr lang="en-US" dirty="0"/>
          </a:p>
        </p:txBody>
      </p:sp>
    </p:spTree>
    <p:extLst>
      <p:ext uri="{BB962C8B-B14F-4D97-AF65-F5344CB8AC3E}">
        <p14:creationId xmlns:p14="http://schemas.microsoft.com/office/powerpoint/2010/main" val="39735470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30</a:t>
            </a:fld>
            <a:endParaRPr lang="en-US"/>
          </a:p>
        </p:txBody>
      </p:sp>
    </p:spTree>
    <p:extLst>
      <p:ext uri="{BB962C8B-B14F-4D97-AF65-F5344CB8AC3E}">
        <p14:creationId xmlns:p14="http://schemas.microsoft.com/office/powerpoint/2010/main" val="4851172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Use the resources in the Digital Library to choose an icebreaker activity for your group. </a:t>
            </a:r>
          </a:p>
          <a:p>
            <a:endParaRPr lang="en-US" b="1" dirty="0"/>
          </a:p>
        </p:txBody>
      </p:sp>
      <p:sp>
        <p:nvSpPr>
          <p:cNvPr id="4" name="Slide Number Placeholder 3"/>
          <p:cNvSpPr>
            <a:spLocks noGrp="1"/>
          </p:cNvSpPr>
          <p:nvPr>
            <p:ph type="sldNum" sz="quarter" idx="10"/>
          </p:nvPr>
        </p:nvSpPr>
        <p:spPr/>
        <p:txBody>
          <a:bodyPr/>
          <a:lstStyle/>
          <a:p>
            <a:fld id="{74B60785-9338-114B-891F-4D52A71C2C76}" type="slidenum">
              <a:rPr lang="en-US" smtClean="0"/>
              <a:t>4</a:t>
            </a:fld>
            <a:endParaRPr lang="en-US" dirty="0"/>
          </a:p>
        </p:txBody>
      </p:sp>
    </p:spTree>
    <p:extLst>
      <p:ext uri="{BB962C8B-B14F-4D97-AF65-F5344CB8AC3E}">
        <p14:creationId xmlns:p14="http://schemas.microsoft.com/office/powerpoint/2010/main" val="34496178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b="1" dirty="0">
                <a:effectLst/>
                <a:latin typeface="Arial"/>
                <a:ea typeface="ＭＳ Ｐゴシック"/>
                <a:cs typeface="Arial"/>
              </a:rPr>
              <a:t>Overview:</a:t>
            </a:r>
            <a:r>
              <a:rPr lang="en-US" sz="1200" dirty="0">
                <a:effectLst/>
                <a:latin typeface="Arial"/>
                <a:ea typeface="ＭＳ Ｐゴシック"/>
                <a:cs typeface="Arial"/>
              </a:rPr>
              <a:t> Revisit the strategies that we have learned about:</a:t>
            </a:r>
            <a:endParaRPr lang="en-US" sz="1200" dirty="0">
              <a:effectLst/>
              <a:latin typeface="Arial"/>
              <a:ea typeface="ＭＳ Ｐゴシック"/>
              <a:cs typeface="Times New Roman"/>
            </a:endParaRPr>
          </a:p>
          <a:p>
            <a:pPr marL="0" marR="0">
              <a:spcBef>
                <a:spcPts val="0"/>
              </a:spcBef>
              <a:spcAft>
                <a:spcPts val="0"/>
              </a:spcAft>
            </a:pPr>
            <a:r>
              <a:rPr lang="en-US" sz="1200" dirty="0">
                <a:effectLst/>
                <a:latin typeface="Arial"/>
                <a:ea typeface="ＭＳ Ｐゴシック"/>
                <a:cs typeface="Arial"/>
              </a:rPr>
              <a:t> </a:t>
            </a:r>
            <a:endParaRPr lang="en-US" sz="1200" dirty="0">
              <a:effectLst/>
              <a:latin typeface="Arial"/>
              <a:ea typeface="ＭＳ Ｐゴシック"/>
              <a:cs typeface="Times New Roman"/>
            </a:endParaRPr>
          </a:p>
          <a:p>
            <a:pPr marL="342900" marR="0" lvl="0" indent="-342900">
              <a:lnSpc>
                <a:spcPct val="107000"/>
              </a:lnSpc>
              <a:spcBef>
                <a:spcPts val="0"/>
              </a:spcBef>
              <a:spcAft>
                <a:spcPts val="800"/>
              </a:spcAft>
              <a:buFont typeface="Symbol"/>
              <a:buChar char=""/>
            </a:pPr>
            <a:r>
              <a:rPr lang="en-US" sz="1200" b="1" dirty="0">
                <a:effectLst/>
                <a:latin typeface="Arial"/>
                <a:ea typeface="Arial"/>
                <a:cs typeface="Arial"/>
              </a:rPr>
              <a:t>Food Systems</a:t>
            </a:r>
            <a:r>
              <a:rPr lang="en-US" sz="1200" dirty="0">
                <a:effectLst/>
                <a:latin typeface="Arial"/>
                <a:ea typeface="Arial"/>
                <a:cs typeface="Arial"/>
              </a:rPr>
              <a:t> – Starting a community garden</a:t>
            </a:r>
            <a:endParaRPr lang="en-US" sz="1100" dirty="0">
              <a:effectLst/>
              <a:latin typeface="Arial"/>
              <a:ea typeface="Arial"/>
              <a:cs typeface="Times New Roman"/>
            </a:endParaRPr>
          </a:p>
          <a:p>
            <a:pPr marL="0" marR="0" lvl="0" indent="0">
              <a:lnSpc>
                <a:spcPct val="107000"/>
              </a:lnSpc>
              <a:spcBef>
                <a:spcPts val="0"/>
              </a:spcBef>
              <a:spcAft>
                <a:spcPts val="800"/>
              </a:spcAft>
              <a:buFont typeface="Symbol"/>
              <a:buNone/>
            </a:pPr>
            <a:endParaRPr lang="en-US" sz="1100" dirty="0">
              <a:effectLst/>
              <a:latin typeface="Arial"/>
              <a:ea typeface="Arial"/>
              <a:cs typeface="Times New Roman"/>
            </a:endParaRPr>
          </a:p>
          <a:p>
            <a:pPr marL="0" marR="0" lvl="0" indent="0">
              <a:lnSpc>
                <a:spcPct val="107000"/>
              </a:lnSpc>
              <a:spcBef>
                <a:spcPts val="0"/>
              </a:spcBef>
              <a:spcAft>
                <a:spcPts val="800"/>
              </a:spcAft>
              <a:buFont typeface="Symbol"/>
              <a:buNone/>
            </a:pPr>
            <a:r>
              <a:rPr lang="en-US" sz="1200" dirty="0">
                <a:effectLst/>
                <a:latin typeface="Arial"/>
                <a:ea typeface="ＭＳ Ｐゴシック"/>
                <a:cs typeface="Arial"/>
              </a:rPr>
              <a:t>Connect those to what we learned about:</a:t>
            </a:r>
            <a:endParaRPr lang="en-US" sz="1200" dirty="0">
              <a:effectLst/>
              <a:latin typeface="Arial"/>
              <a:ea typeface="ＭＳ Ｐゴシック"/>
              <a:cs typeface="Times New Roman"/>
            </a:endParaRPr>
          </a:p>
          <a:p>
            <a:pPr marL="342900" marR="0" lvl="0" indent="-342900">
              <a:lnSpc>
                <a:spcPct val="107000"/>
              </a:lnSpc>
              <a:spcBef>
                <a:spcPts val="0"/>
              </a:spcBef>
              <a:spcAft>
                <a:spcPts val="0"/>
              </a:spcAft>
              <a:buFont typeface="Symbol"/>
              <a:buChar char=""/>
            </a:pPr>
            <a:r>
              <a:rPr lang="en-US" sz="1200" b="1" dirty="0">
                <a:effectLst/>
                <a:latin typeface="Arial"/>
                <a:ea typeface="Arial"/>
                <a:cs typeface="Arial"/>
              </a:rPr>
              <a:t>Land Use</a:t>
            </a:r>
            <a:r>
              <a:rPr lang="en-US" sz="1200" dirty="0">
                <a:effectLst/>
                <a:latin typeface="Arial"/>
                <a:ea typeface="Arial"/>
                <a:cs typeface="Arial"/>
              </a:rPr>
              <a:t> – Creating a bike lane</a:t>
            </a:r>
            <a:endParaRPr lang="en-US" sz="1100" dirty="0">
              <a:effectLst/>
              <a:latin typeface="Arial"/>
              <a:ea typeface="Arial"/>
              <a:cs typeface="Times New Roman"/>
            </a:endParaRPr>
          </a:p>
          <a:p>
            <a:pPr marL="342900" marR="0" lvl="0" indent="-342900">
              <a:lnSpc>
                <a:spcPct val="107000"/>
              </a:lnSpc>
              <a:spcBef>
                <a:spcPts val="0"/>
              </a:spcBef>
              <a:spcAft>
                <a:spcPts val="0"/>
              </a:spcAft>
              <a:buFont typeface="Symbol"/>
              <a:buChar char=""/>
            </a:pPr>
            <a:r>
              <a:rPr lang="en-US" sz="1200" b="1" dirty="0">
                <a:effectLst/>
                <a:latin typeface="Arial"/>
                <a:ea typeface="Arial"/>
                <a:cs typeface="Arial"/>
              </a:rPr>
              <a:t>Active Transportation</a:t>
            </a:r>
            <a:r>
              <a:rPr lang="en-US" sz="1200" dirty="0">
                <a:effectLst/>
                <a:latin typeface="Arial"/>
                <a:ea typeface="Arial"/>
                <a:cs typeface="Arial"/>
              </a:rPr>
              <a:t> – Getting a sidewalk repaired to improve walkability</a:t>
            </a:r>
            <a:endParaRPr lang="en-US" sz="1100" dirty="0">
              <a:effectLst/>
              <a:latin typeface="Arial"/>
              <a:ea typeface="Arial"/>
              <a:cs typeface="Times New Roman"/>
            </a:endParaRPr>
          </a:p>
          <a:p>
            <a:pPr marL="342900" marR="0" lvl="0" indent="-342900">
              <a:lnSpc>
                <a:spcPct val="107000"/>
              </a:lnSpc>
              <a:spcBef>
                <a:spcPts val="0"/>
              </a:spcBef>
              <a:spcAft>
                <a:spcPts val="0"/>
              </a:spcAft>
              <a:buFont typeface="Symbol"/>
              <a:buChar char=""/>
            </a:pPr>
            <a:r>
              <a:rPr lang="en-US" sz="1200" b="1" dirty="0">
                <a:effectLst/>
                <a:latin typeface="Arial"/>
                <a:ea typeface="Arial"/>
                <a:cs typeface="Arial"/>
              </a:rPr>
              <a:t>Supporting Health </a:t>
            </a:r>
            <a:r>
              <a:rPr lang="en-US" sz="1200" dirty="0">
                <a:effectLst/>
                <a:latin typeface="Arial"/>
                <a:ea typeface="Arial"/>
                <a:cs typeface="Arial"/>
              </a:rPr>
              <a:t>– Promoting smoke-free public spaces</a:t>
            </a:r>
            <a:endParaRPr lang="en-US" sz="1100" dirty="0">
              <a:effectLst/>
              <a:latin typeface="Arial"/>
              <a:ea typeface="Arial"/>
              <a:cs typeface="Times New Roman"/>
            </a:endParaRPr>
          </a:p>
          <a:p>
            <a:pPr marL="0" marR="0">
              <a:lnSpc>
                <a:spcPct val="107000"/>
              </a:lnSpc>
              <a:spcBef>
                <a:spcPts val="0"/>
              </a:spcBef>
              <a:spcAft>
                <a:spcPts val="0"/>
              </a:spcAft>
            </a:pPr>
            <a:r>
              <a:rPr lang="en-US" sz="1200" dirty="0">
                <a:effectLst/>
                <a:latin typeface="Arial"/>
                <a:ea typeface="ＭＳ Ｐゴシック"/>
                <a:cs typeface="Arial"/>
              </a:rPr>
              <a:t> </a:t>
            </a:r>
            <a:endParaRPr lang="en-US" sz="1200" dirty="0">
              <a:effectLst/>
              <a:latin typeface="Arial"/>
              <a:ea typeface="ＭＳ Ｐゴシック"/>
              <a:cs typeface="Times New Roman"/>
            </a:endParaRPr>
          </a:p>
          <a:p>
            <a:pPr marL="0" marR="0">
              <a:spcBef>
                <a:spcPts val="0"/>
              </a:spcBef>
              <a:spcAft>
                <a:spcPts val="0"/>
              </a:spcAft>
            </a:pPr>
            <a:r>
              <a:rPr lang="en-US" sz="1200" b="1" dirty="0">
                <a:solidFill>
                  <a:srgbClr val="000090"/>
                </a:solidFill>
                <a:effectLst/>
                <a:latin typeface="Arial"/>
                <a:ea typeface="ＭＳ Ｐゴシック"/>
                <a:cs typeface="Arial"/>
              </a:rPr>
              <a:t>Group Discussion: </a:t>
            </a:r>
            <a:r>
              <a:rPr lang="en-US" sz="1200" dirty="0">
                <a:solidFill>
                  <a:srgbClr val="000090"/>
                </a:solidFill>
                <a:effectLst/>
                <a:latin typeface="Arial"/>
                <a:ea typeface="ＭＳ Ｐゴシック"/>
                <a:cs typeface="Arial"/>
              </a:rPr>
              <a:t>In what ways do the strategies in Section Two intersect?</a:t>
            </a:r>
            <a:endParaRPr lang="en-US" sz="1200" dirty="0">
              <a:effectLst/>
              <a:latin typeface="Arial"/>
              <a:ea typeface="ＭＳ Ｐゴシック"/>
              <a:cs typeface="Times New Roman"/>
            </a:endParaRPr>
          </a:p>
          <a:p>
            <a:pPr marL="0" marR="0">
              <a:spcBef>
                <a:spcPts val="0"/>
              </a:spcBef>
              <a:spcAft>
                <a:spcPts val="0"/>
              </a:spcAft>
            </a:pPr>
            <a:r>
              <a:rPr lang="en-US" sz="1200" dirty="0">
                <a:solidFill>
                  <a:srgbClr val="000090"/>
                </a:solidFill>
                <a:effectLst/>
                <a:latin typeface="Arial"/>
                <a:ea typeface="ＭＳ Ｐゴシック"/>
                <a:cs typeface="Arial"/>
              </a:rPr>
              <a:t>Ask people if they have any early thoughts about a possible Community Improvement Project (CIP).  What made them decide to go in that direction? Tell us about some of the ideas you have on the Social-Ecological Model (SEM) Activities you have been doing in your workbook.</a:t>
            </a:r>
            <a:endParaRPr lang="en-US" sz="1200" dirty="0">
              <a:effectLst/>
              <a:latin typeface="Arial"/>
              <a:ea typeface="ＭＳ Ｐゴシック"/>
              <a:cs typeface="Times New Roman"/>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t>5</a:t>
            </a:fld>
            <a:endParaRPr lang="en-US"/>
          </a:p>
        </p:txBody>
      </p:sp>
    </p:spTree>
    <p:extLst>
      <p:ext uri="{BB962C8B-B14F-4D97-AF65-F5344CB8AC3E}">
        <p14:creationId xmlns:p14="http://schemas.microsoft.com/office/powerpoint/2010/main" val="36769181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Civic engagement is defined as working to make a difference in the civic life of our communities by promoting the quality of life in communities through both political and non-political processes.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Group Discussion: </a:t>
            </a:r>
            <a:r>
              <a:rPr lang="en-US" sz="1200" kern="1200" dirty="0">
                <a:solidFill>
                  <a:schemeClr val="tx1"/>
                </a:solidFill>
                <a:effectLst/>
                <a:latin typeface="+mn-lt"/>
                <a:ea typeface="+mn-ea"/>
                <a:cs typeface="+mn-cs"/>
              </a:rPr>
              <a:t>What does civic engagement mean to you? Possible answers are voting, attending public hearings, and signing a petition for or against something that affects your neighborhood or state.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Source: Civic Responsibility and Higher Education, edited by Thomas Ehrlich, published by Oryx Press, 2000.</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t>6</a:t>
            </a:fld>
            <a:endParaRPr lang="en-US"/>
          </a:p>
        </p:txBody>
      </p:sp>
    </p:spTree>
    <p:extLst>
      <p:ext uri="{BB962C8B-B14F-4D97-AF65-F5344CB8AC3E}">
        <p14:creationId xmlns:p14="http://schemas.microsoft.com/office/powerpoint/2010/main" val="29248565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a:t>
            </a:r>
            <a:r>
              <a:rPr lang="en-US" sz="1200" kern="1200" dirty="0">
                <a:solidFill>
                  <a:schemeClr val="tx1"/>
                </a:solidFill>
                <a:effectLst/>
                <a:latin typeface="+mn-lt"/>
                <a:ea typeface="+mn-ea"/>
                <a:cs typeface="+mn-cs"/>
              </a:rPr>
              <a:t> The “Three Branches of Government” explained as the “Three Brothers of Government.”</a:t>
            </a:r>
          </a:p>
          <a:p>
            <a:r>
              <a:rPr lang="en-US" sz="1200" u="none" strike="noStrike"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hlinkClick r:id="rId3"/>
              </a:rPr>
              <a:t>https://www.youtube.com/watch?v=buQQuyWFtZU</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7</a:t>
            </a:fld>
            <a:endParaRPr lang="en-US" dirty="0"/>
          </a:p>
        </p:txBody>
      </p:sp>
    </p:spTree>
    <p:extLst>
      <p:ext uri="{BB962C8B-B14F-4D97-AF65-F5344CB8AC3E}">
        <p14:creationId xmlns:p14="http://schemas.microsoft.com/office/powerpoint/2010/main" val="6260921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a:t>
            </a:r>
            <a:r>
              <a:rPr lang="en-US" sz="1200" kern="1200" dirty="0">
                <a:solidFill>
                  <a:schemeClr val="tx1"/>
                </a:solidFill>
                <a:effectLst/>
                <a:latin typeface="+mn-lt"/>
                <a:ea typeface="+mn-ea"/>
                <a:cs typeface="+mn-cs"/>
              </a:rPr>
              <a:t> Discuss the broad roles of policy makers in larger society.</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Group Discussion: </a:t>
            </a:r>
            <a:r>
              <a:rPr lang="en-US" sz="1200" kern="1200" dirty="0">
                <a:solidFill>
                  <a:schemeClr val="tx1"/>
                </a:solidFill>
                <a:effectLst/>
                <a:latin typeface="+mn-lt"/>
                <a:ea typeface="+mn-ea"/>
                <a:cs typeface="+mn-cs"/>
              </a:rPr>
              <a:t>Quiz the group on the titles at each level:</a:t>
            </a:r>
          </a:p>
          <a:p>
            <a:r>
              <a:rPr lang="en-US" sz="1200" kern="1200" dirty="0">
                <a:solidFill>
                  <a:schemeClr val="tx1"/>
                </a:solidFill>
                <a:effectLst/>
                <a:latin typeface="+mn-lt"/>
                <a:ea typeface="+mn-ea"/>
                <a:cs typeface="+mn-cs"/>
              </a:rPr>
              <a:t> </a:t>
            </a:r>
          </a:p>
          <a:p>
            <a:pPr marL="171450" lvl="0" indent="-171450">
              <a:buFont typeface="Arial"/>
              <a:buChar char="•"/>
            </a:pPr>
            <a:r>
              <a:rPr lang="en-US" sz="1200" b="1" kern="1200" dirty="0">
                <a:solidFill>
                  <a:schemeClr val="tx1"/>
                </a:solidFill>
                <a:effectLst/>
                <a:latin typeface="+mn-lt"/>
                <a:ea typeface="+mn-ea"/>
                <a:cs typeface="+mn-cs"/>
              </a:rPr>
              <a:t>Federal </a:t>
            </a:r>
            <a:r>
              <a:rPr lang="en-US" sz="1200" kern="1200" dirty="0">
                <a:solidFill>
                  <a:schemeClr val="tx1"/>
                </a:solidFill>
                <a:effectLst/>
                <a:latin typeface="+mn-lt"/>
                <a:ea typeface="+mn-ea"/>
                <a:cs typeface="+mn-cs"/>
              </a:rPr>
              <a:t>– President, Congresswoman, or Secretary of Agriculture</a:t>
            </a:r>
          </a:p>
          <a:p>
            <a:pPr marL="171450" lvl="0" indent="-171450">
              <a:buFont typeface="Arial"/>
              <a:buChar char="•"/>
            </a:pPr>
            <a:r>
              <a:rPr lang="en-US" sz="1200" b="1" kern="1200" dirty="0">
                <a:solidFill>
                  <a:schemeClr val="tx1"/>
                </a:solidFill>
                <a:effectLst/>
                <a:latin typeface="+mn-lt"/>
                <a:ea typeface="+mn-ea"/>
                <a:cs typeface="+mn-cs"/>
              </a:rPr>
              <a:t>State</a:t>
            </a:r>
            <a:r>
              <a:rPr lang="en-US" sz="1200" kern="1200" dirty="0">
                <a:solidFill>
                  <a:schemeClr val="tx1"/>
                </a:solidFill>
                <a:effectLst/>
                <a:latin typeface="+mn-lt"/>
                <a:ea typeface="+mn-ea"/>
                <a:cs typeface="+mn-cs"/>
              </a:rPr>
              <a:t> – Governor, Assemblyman, or State Attorney General</a:t>
            </a:r>
          </a:p>
          <a:p>
            <a:pPr marL="171450" lvl="0" indent="-171450">
              <a:buFont typeface="Arial"/>
              <a:buChar char="•"/>
            </a:pPr>
            <a:r>
              <a:rPr lang="en-US" sz="1200" b="1" kern="1200" dirty="0">
                <a:solidFill>
                  <a:schemeClr val="tx1"/>
                </a:solidFill>
                <a:effectLst/>
                <a:latin typeface="+mn-lt"/>
                <a:ea typeface="+mn-ea"/>
                <a:cs typeface="+mn-cs"/>
              </a:rPr>
              <a:t>County</a:t>
            </a:r>
            <a:r>
              <a:rPr lang="en-US" sz="1200" kern="1200" dirty="0">
                <a:solidFill>
                  <a:schemeClr val="tx1"/>
                </a:solidFill>
                <a:effectLst/>
                <a:latin typeface="+mn-lt"/>
                <a:ea typeface="+mn-ea"/>
                <a:cs typeface="+mn-cs"/>
              </a:rPr>
              <a:t> – Supervisor, Chief Administrative Officer or Sheriff</a:t>
            </a:r>
          </a:p>
          <a:p>
            <a:pPr marL="171450" lvl="0" indent="-171450">
              <a:buFont typeface="Arial"/>
              <a:buChar char="•"/>
            </a:pPr>
            <a:r>
              <a:rPr lang="en-US" sz="1200" b="1" kern="1200" dirty="0">
                <a:solidFill>
                  <a:schemeClr val="tx1"/>
                </a:solidFill>
                <a:effectLst/>
                <a:latin typeface="+mn-lt"/>
                <a:ea typeface="+mn-ea"/>
                <a:cs typeface="+mn-cs"/>
              </a:rPr>
              <a:t>City</a:t>
            </a:r>
            <a:r>
              <a:rPr lang="en-US" sz="1200" kern="1200" dirty="0">
                <a:solidFill>
                  <a:schemeClr val="tx1"/>
                </a:solidFill>
                <a:effectLst/>
                <a:latin typeface="+mn-lt"/>
                <a:ea typeface="+mn-ea"/>
                <a:cs typeface="+mn-cs"/>
              </a:rPr>
              <a:t> – Mayor, Councilmember, or Police Chief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Image from: http://education.mnhs.org/northern-lights/learning-resources/chapter-7-minnesotas-newcomers/levels-government</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8</a:t>
            </a:fld>
            <a:endParaRPr lang="en-US" dirty="0"/>
          </a:p>
        </p:txBody>
      </p:sp>
    </p:spTree>
    <p:extLst>
      <p:ext uri="{BB962C8B-B14F-4D97-AF65-F5344CB8AC3E}">
        <p14:creationId xmlns:p14="http://schemas.microsoft.com/office/powerpoint/2010/main" val="6260921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These are all governed by their own elected officials within the larger county, state, and federal governments.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Source: www.sandag.org</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9</a:t>
            </a:fld>
            <a:endParaRPr lang="en-US" dirty="0"/>
          </a:p>
        </p:txBody>
      </p:sp>
    </p:spTree>
    <p:extLst>
      <p:ext uri="{BB962C8B-B14F-4D97-AF65-F5344CB8AC3E}">
        <p14:creationId xmlns:p14="http://schemas.microsoft.com/office/powerpoint/2010/main" val="6260921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Date Placeholder 3"/>
          <p:cNvSpPr>
            <a:spLocks noGrp="1"/>
          </p:cNvSpPr>
          <p:nvPr>
            <p:ph type="dt" sz="half" idx="10"/>
          </p:nvPr>
        </p:nvSpPr>
        <p:spPr/>
        <p:txBody>
          <a:bodyPr/>
          <a:lstStyle/>
          <a:p>
            <a:fld id="{8AB2E955-1FCD-504A-A4D9-17915D554538}" type="datetimeFigureOut">
              <a:rPr lang="en-US" smtClean="0"/>
              <a:t>10/1/2016</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t>‹#›</a:t>
            </a:fld>
            <a:endParaRPr lang="en-US"/>
          </a:p>
        </p:txBody>
      </p:sp>
      <p:sp>
        <p:nvSpPr>
          <p:cNvPr id="8" name="Text Placeholder 7"/>
          <p:cNvSpPr>
            <a:spLocks noGrp="1"/>
          </p:cNvSpPr>
          <p:nvPr>
            <p:ph type="body" sz="quarter" idx="13"/>
          </p:nvPr>
        </p:nvSpPr>
        <p:spPr>
          <a:xfrm>
            <a:off x="693056" y="1369786"/>
            <a:ext cx="7993741" cy="589641"/>
          </a:xfrm>
        </p:spPr>
        <p:txBody>
          <a:bodyPr>
            <a:noAutofit/>
          </a:bodyPr>
          <a:lstStyle>
            <a:lvl1pPr>
              <a:buFontTx/>
              <a:buNone/>
              <a:defRPr sz="2400" cap="all">
                <a:solidFill>
                  <a:schemeClr val="accent2"/>
                </a:solidFill>
              </a:defRPr>
            </a:lvl1pPr>
            <a:lvl2pPr marL="344487" indent="0">
              <a:buFontTx/>
              <a:buNone/>
              <a:defRPr sz="2400">
                <a:solidFill>
                  <a:schemeClr val="accent2">
                    <a:lumMod val="20000"/>
                    <a:lumOff val="80000"/>
                  </a:schemeClr>
                </a:solidFill>
              </a:defRPr>
            </a:lvl2pPr>
            <a:lvl3pPr marL="688975" indent="0">
              <a:buFontTx/>
              <a:buNone/>
              <a:defRPr sz="2400">
                <a:solidFill>
                  <a:schemeClr val="accent2">
                    <a:lumMod val="20000"/>
                    <a:lumOff val="80000"/>
                  </a:schemeClr>
                </a:solidFill>
              </a:defRPr>
            </a:lvl3pPr>
            <a:lvl4pPr marL="1025525" indent="0">
              <a:buFontTx/>
              <a:buNone/>
              <a:defRPr sz="2400">
                <a:solidFill>
                  <a:schemeClr val="accent2">
                    <a:lumMod val="20000"/>
                    <a:lumOff val="80000"/>
                  </a:schemeClr>
                </a:solidFill>
              </a:defRPr>
            </a:lvl4pPr>
            <a:lvl5pPr marL="1370013" indent="0">
              <a:buFontTx/>
              <a:buNone/>
              <a:defRPr sz="2400">
                <a:solidFill>
                  <a:schemeClr val="accent2">
                    <a:lumMod val="20000"/>
                    <a:lumOff val="80000"/>
                  </a:schemeClr>
                </a:solidFill>
              </a:defRPr>
            </a:lvl5pPr>
          </a:lstStyle>
          <a:p>
            <a:pPr lvl="0"/>
            <a:r>
              <a:rPr lang="en-US" dirty="0"/>
              <a:t>Click to edit Master text styles</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28790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B2E955-1FCD-504A-A4D9-17915D554538}" type="datetimeFigureOut">
              <a:rPr lang="en-US" smtClean="0"/>
              <a:t>10/1/2016</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24123971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t>10/1/2016</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1253494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71835" y="2130425"/>
            <a:ext cx="7772400" cy="1470025"/>
          </a:xfrm>
        </p:spPr>
        <p:txBody>
          <a:bodyPr/>
          <a:lstStyle>
            <a:lvl1pPr algn="ctr">
              <a:lnSpc>
                <a:spcPct val="90000"/>
              </a:lnSpc>
              <a:defRPr sz="4200" cap="all" spc="100">
                <a:latin typeface="+mj-lt"/>
                <a:cs typeface="Avenir Medium"/>
              </a:defRPr>
            </a:lvl1pPr>
          </a:lstStyle>
          <a:p>
            <a:r>
              <a:rPr lang="en-US" dirty="0"/>
              <a:t>CLICK TO EDIT MASTER TITLE STYLE</a:t>
            </a:r>
          </a:p>
        </p:txBody>
      </p:sp>
      <p:sp>
        <p:nvSpPr>
          <p:cNvPr id="3" name="Subtitle 2"/>
          <p:cNvSpPr>
            <a:spLocks noGrp="1"/>
          </p:cNvSpPr>
          <p:nvPr>
            <p:ph type="subTitle" idx="1" hasCustomPrompt="1"/>
          </p:nvPr>
        </p:nvSpPr>
        <p:spPr>
          <a:xfrm>
            <a:off x="1457635" y="3840845"/>
            <a:ext cx="6400800" cy="1275441"/>
          </a:xfrm>
        </p:spPr>
        <p:txBody>
          <a:bodyPr>
            <a:normAutofit/>
          </a:bodyPr>
          <a:lstStyle>
            <a:lvl1pPr marL="0" indent="0" algn="ctr">
              <a:lnSpc>
                <a:spcPct val="100000"/>
              </a:lnSpc>
              <a:buNone/>
              <a:defRPr sz="2200" b="0" i="1" cap="none" spc="80">
                <a:solidFill>
                  <a:schemeClr val="bg1"/>
                </a:solidFill>
                <a:latin typeface="+mn-lt"/>
                <a:cs typeface="Avenir Medium Oblique"/>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284246" y="6528699"/>
            <a:ext cx="2133600" cy="365125"/>
          </a:xfrm>
        </p:spPr>
        <p:txBody>
          <a:bodyPr/>
          <a:lstStyle/>
          <a:p>
            <a:fld id="{8AB2E955-1FCD-504A-A4D9-17915D554538}" type="datetimeFigureOut">
              <a:rPr lang="en-US" smtClean="0"/>
              <a:t>10/1/2016</a:t>
            </a:fld>
            <a:endParaRPr lang="en-US" dirty="0"/>
          </a:p>
        </p:txBody>
      </p:sp>
      <p:sp>
        <p:nvSpPr>
          <p:cNvPr id="6" name="Slide Number Placeholder 5"/>
          <p:cNvSpPr>
            <a:spLocks noGrp="1"/>
          </p:cNvSpPr>
          <p:nvPr>
            <p:ph type="sldNum" sz="quarter" idx="12"/>
          </p:nvPr>
        </p:nvSpPr>
        <p:spPr>
          <a:xfrm>
            <a:off x="6739472" y="6528699"/>
            <a:ext cx="2133600" cy="365125"/>
          </a:xfrm>
        </p:spPr>
        <p:txBody>
          <a:bodyPr/>
          <a:lstStyle/>
          <a:p>
            <a:fld id="{CFBA6597-D7DA-DC49-90B6-6291F05CD5D3}" type="slidenum">
              <a:rPr lang="en-US" smtClean="0"/>
              <a:t>‹#›</a:t>
            </a:fld>
            <a:endParaRPr lang="en-US" dirty="0"/>
          </a:p>
        </p:txBody>
      </p:sp>
      <p:cxnSp>
        <p:nvCxnSpPr>
          <p:cNvPr id="13" name="Straight Connector 12"/>
          <p:cNvCxnSpPr/>
          <p:nvPr/>
        </p:nvCxnSpPr>
        <p:spPr>
          <a:xfrm>
            <a:off x="2340285" y="3627663"/>
            <a:ext cx="46355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2340285" y="3627663"/>
            <a:ext cx="46355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a:off x="2340285" y="3627663"/>
            <a:ext cx="46355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794203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8AB2E955-1FCD-504A-A4D9-17915D554538}" type="datetimeFigureOut">
              <a:rPr lang="en-US" smtClean="0"/>
              <a:t>10/1/2016</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t>‹#›</a:t>
            </a:fld>
            <a:endParaRPr lang="en-US"/>
          </a:p>
        </p:txBody>
      </p:sp>
      <p:sp>
        <p:nvSpPr>
          <p:cNvPr id="8" name="Text Placeholder 7"/>
          <p:cNvSpPr>
            <a:spLocks noGrp="1"/>
          </p:cNvSpPr>
          <p:nvPr>
            <p:ph type="body" sz="quarter" idx="13"/>
          </p:nvPr>
        </p:nvSpPr>
        <p:spPr>
          <a:xfrm>
            <a:off x="693056" y="1369786"/>
            <a:ext cx="7993741" cy="589641"/>
          </a:xfrm>
        </p:spPr>
        <p:txBody>
          <a:bodyPr>
            <a:noAutofit/>
          </a:bodyPr>
          <a:lstStyle>
            <a:lvl1pPr marL="0" indent="0">
              <a:buNone/>
              <a:defRPr sz="2400" cap="all">
                <a:solidFill>
                  <a:schemeClr val="accent3"/>
                </a:solidFill>
              </a:defRPr>
            </a:lvl1pPr>
            <a:lvl2pPr>
              <a:defRPr sz="2400">
                <a:solidFill>
                  <a:schemeClr val="accent2">
                    <a:lumMod val="20000"/>
                    <a:lumOff val="80000"/>
                  </a:schemeClr>
                </a:solidFill>
              </a:defRPr>
            </a:lvl2pPr>
            <a:lvl3pPr>
              <a:defRPr sz="2400">
                <a:solidFill>
                  <a:schemeClr val="accent2">
                    <a:lumMod val="20000"/>
                    <a:lumOff val="80000"/>
                  </a:schemeClr>
                </a:solidFill>
              </a:defRPr>
            </a:lvl3pPr>
            <a:lvl4pPr>
              <a:defRPr sz="2400">
                <a:solidFill>
                  <a:schemeClr val="accent2">
                    <a:lumMod val="20000"/>
                    <a:lumOff val="80000"/>
                  </a:schemeClr>
                </a:solidFill>
              </a:defRPr>
            </a:lvl4pPr>
            <a:lvl5pPr>
              <a:defRPr sz="2400">
                <a:solidFill>
                  <a:schemeClr val="accent2">
                    <a:lumMod val="20000"/>
                    <a:lumOff val="80000"/>
                  </a:schemeClr>
                </a:solidFill>
              </a:defRPr>
            </a:lvl5pPr>
          </a:lstStyle>
          <a:p>
            <a:pPr lvl="0"/>
            <a:r>
              <a:rPr lang="en-US"/>
              <a:t>Click to edit Master text styles</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39138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bIns="91440" anchor="b"/>
          <a:lstStyle>
            <a:lvl1pPr marL="0" indent="0">
              <a:lnSpc>
                <a:spcPct val="100000"/>
              </a:lnSpc>
              <a:buNone/>
              <a:defRPr sz="1600" b="0" i="0" cap="all">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bIns="91440" anchor="b"/>
          <a:lstStyle>
            <a:lvl1pPr marL="0" indent="0">
              <a:lnSpc>
                <a:spcPct val="100000"/>
              </a:lnSpc>
              <a:buNone/>
              <a:defRPr sz="1600" b="0" i="0" cap="all">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B2E955-1FCD-504A-A4D9-17915D554538}" type="datetimeFigureOut">
              <a:rPr lang="en-US" smtClean="0"/>
              <a:pPr/>
              <a:t>10/1/2016</a:t>
            </a:fld>
            <a:endParaRPr lang="en-US" dirty="0"/>
          </a:p>
        </p:txBody>
      </p:sp>
      <p:sp>
        <p:nvSpPr>
          <p:cNvPr id="9" name="Slide Number Placeholder 8"/>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20468131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B2E955-1FCD-504A-A4D9-17915D554538}" type="datetimeFigureOut">
              <a:rPr lang="en-US" smtClean="0"/>
              <a:t>10/1/2016</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10429536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t>10/1/2016</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396220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8AB2E955-1FCD-504A-A4D9-17915D554538}" type="datetimeFigureOut">
              <a:rPr lang="en-US" smtClean="0"/>
              <a:t>10/1/2016</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t>‹#›</a:t>
            </a:fld>
            <a:endParaRPr lang="en-US"/>
          </a:p>
        </p:txBody>
      </p:sp>
      <p:sp>
        <p:nvSpPr>
          <p:cNvPr id="8" name="Text Placeholder 7"/>
          <p:cNvSpPr>
            <a:spLocks noGrp="1"/>
          </p:cNvSpPr>
          <p:nvPr>
            <p:ph type="body" sz="quarter" idx="13"/>
          </p:nvPr>
        </p:nvSpPr>
        <p:spPr>
          <a:xfrm>
            <a:off x="693056" y="1369786"/>
            <a:ext cx="7993741" cy="589641"/>
          </a:xfrm>
        </p:spPr>
        <p:txBody>
          <a:bodyPr>
            <a:noAutofit/>
          </a:bodyPr>
          <a:lstStyle>
            <a:lvl1pPr>
              <a:buFontTx/>
              <a:buNone/>
              <a:defRPr sz="2400" cap="all">
                <a:solidFill>
                  <a:schemeClr val="accent2"/>
                </a:solidFill>
              </a:defRPr>
            </a:lvl1pPr>
            <a:lvl2pPr marL="344487" indent="0">
              <a:buFontTx/>
              <a:buNone/>
              <a:defRPr sz="2400">
                <a:solidFill>
                  <a:schemeClr val="accent2">
                    <a:lumMod val="20000"/>
                    <a:lumOff val="80000"/>
                  </a:schemeClr>
                </a:solidFill>
              </a:defRPr>
            </a:lvl2pPr>
            <a:lvl3pPr marL="688975" indent="0">
              <a:buFontTx/>
              <a:buNone/>
              <a:defRPr sz="2400">
                <a:solidFill>
                  <a:schemeClr val="accent2">
                    <a:lumMod val="20000"/>
                    <a:lumOff val="80000"/>
                  </a:schemeClr>
                </a:solidFill>
              </a:defRPr>
            </a:lvl3pPr>
            <a:lvl4pPr marL="1025525" indent="0">
              <a:buFontTx/>
              <a:buNone/>
              <a:defRPr sz="2400">
                <a:solidFill>
                  <a:schemeClr val="accent2">
                    <a:lumMod val="20000"/>
                    <a:lumOff val="80000"/>
                  </a:schemeClr>
                </a:solidFill>
              </a:defRPr>
            </a:lvl4pPr>
            <a:lvl5pPr marL="1370013" indent="0">
              <a:buFontTx/>
              <a:buNone/>
              <a:defRPr sz="2400">
                <a:solidFill>
                  <a:schemeClr val="accent2">
                    <a:lumMod val="20000"/>
                    <a:lumOff val="80000"/>
                  </a:schemeClr>
                </a:solidFill>
              </a:defRPr>
            </a:lvl5pPr>
          </a:lstStyle>
          <a:p>
            <a:pPr lvl="0"/>
            <a:r>
              <a:rPr lang="en-US"/>
              <a:t>Click to edit Master text styles</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287900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bIns="91440" anchor="b"/>
          <a:lstStyle>
            <a:lvl1pPr marL="0" indent="0">
              <a:lnSpc>
                <a:spcPct val="100000"/>
              </a:lnSpc>
              <a:buNone/>
              <a:defRPr sz="1600" b="0" i="0" cap="all">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bIns="91440" anchor="b"/>
          <a:lstStyle>
            <a:lvl1pPr marL="0" indent="0">
              <a:lnSpc>
                <a:spcPct val="100000"/>
              </a:lnSpc>
              <a:buNone/>
              <a:defRPr sz="1600" b="0" i="0" cap="all">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B2E955-1FCD-504A-A4D9-17915D554538}" type="datetimeFigureOut">
              <a:rPr lang="en-US" smtClean="0"/>
              <a:t>10/1/2016</a:t>
            </a:fld>
            <a:endParaRPr lang="en-US"/>
          </a:p>
        </p:txBody>
      </p:sp>
      <p:sp>
        <p:nvSpPr>
          <p:cNvPr id="9" name="Slide Number Placeholder 8"/>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20765323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B2E955-1FCD-504A-A4D9-17915D554538}" type="datetimeFigureOut">
              <a:rPr lang="en-US" smtClean="0"/>
              <a:t>10/1/2016</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2502798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bIns="91440" anchor="b"/>
          <a:lstStyle>
            <a:lvl1pPr marL="0" indent="0">
              <a:lnSpc>
                <a:spcPct val="100000"/>
              </a:lnSpc>
              <a:buNone/>
              <a:defRPr sz="1600" b="0" i="0" cap="all">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bIns="91440" anchor="b"/>
          <a:lstStyle>
            <a:lvl1pPr marL="0" indent="0">
              <a:lnSpc>
                <a:spcPct val="100000"/>
              </a:lnSpc>
              <a:buNone/>
              <a:defRPr sz="1600" b="0" i="0" cap="all">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B2E955-1FCD-504A-A4D9-17915D554538}" type="datetimeFigureOut">
              <a:rPr lang="en-US" smtClean="0"/>
              <a:t>10/1/2016</a:t>
            </a:fld>
            <a:endParaRPr lang="en-US"/>
          </a:p>
        </p:txBody>
      </p:sp>
      <p:sp>
        <p:nvSpPr>
          <p:cNvPr id="9" name="Slide Number Placeholder 8"/>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20765323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t>10/1/2016</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25653465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8AB2E955-1FCD-504A-A4D9-17915D554538}" type="datetimeFigureOut">
              <a:rPr lang="en-US" smtClean="0"/>
              <a:t>10/1/2016</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t>‹#›</a:t>
            </a:fld>
            <a:endParaRPr lang="en-US"/>
          </a:p>
        </p:txBody>
      </p:sp>
      <p:sp>
        <p:nvSpPr>
          <p:cNvPr id="8" name="Text Placeholder 7"/>
          <p:cNvSpPr>
            <a:spLocks noGrp="1"/>
          </p:cNvSpPr>
          <p:nvPr>
            <p:ph type="body" sz="quarter" idx="13"/>
          </p:nvPr>
        </p:nvSpPr>
        <p:spPr>
          <a:xfrm>
            <a:off x="693056" y="1369786"/>
            <a:ext cx="7993741" cy="589641"/>
          </a:xfrm>
        </p:spPr>
        <p:txBody>
          <a:bodyPr>
            <a:noAutofit/>
          </a:bodyPr>
          <a:lstStyle>
            <a:lvl1pPr>
              <a:buFontTx/>
              <a:buNone/>
              <a:defRPr sz="2400" cap="all">
                <a:solidFill>
                  <a:schemeClr val="tx1"/>
                </a:solidFill>
              </a:defRPr>
            </a:lvl1pPr>
            <a:lvl2pPr marL="344487" indent="0">
              <a:buFontTx/>
              <a:buNone/>
              <a:defRPr sz="2400">
                <a:solidFill>
                  <a:schemeClr val="tx1">
                    <a:lumMod val="20000"/>
                    <a:lumOff val="80000"/>
                  </a:schemeClr>
                </a:solidFill>
              </a:defRPr>
            </a:lvl2pPr>
            <a:lvl3pPr marL="688975" indent="0">
              <a:buFontTx/>
              <a:buNone/>
              <a:defRPr sz="2400">
                <a:solidFill>
                  <a:schemeClr val="tx1">
                    <a:lumMod val="20000"/>
                    <a:lumOff val="80000"/>
                  </a:schemeClr>
                </a:solidFill>
              </a:defRPr>
            </a:lvl3pPr>
            <a:lvl4pPr marL="1025525" indent="0">
              <a:buFontTx/>
              <a:buNone/>
              <a:defRPr sz="2400">
                <a:solidFill>
                  <a:schemeClr val="tx1">
                    <a:lumMod val="20000"/>
                    <a:lumOff val="80000"/>
                  </a:schemeClr>
                </a:solidFill>
              </a:defRPr>
            </a:lvl4pPr>
            <a:lvl5pPr marL="1370013" indent="0">
              <a:buFontTx/>
              <a:buNone/>
              <a:defRPr sz="2400">
                <a:solidFill>
                  <a:schemeClr val="tx1">
                    <a:lumMod val="20000"/>
                    <a:lumOff val="80000"/>
                  </a:schemeClr>
                </a:solidFill>
              </a:defRPr>
            </a:lvl5pPr>
          </a:lstStyle>
          <a:p>
            <a:pPr lvl="0"/>
            <a:r>
              <a:rPr lang="en-US"/>
              <a:t>Click to edit Master text styles</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20459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bIns="91440" anchor="b"/>
          <a:lstStyle>
            <a:lvl1pPr marL="0" indent="0">
              <a:lnSpc>
                <a:spcPct val="100000"/>
              </a:lnSpc>
              <a:buNone/>
              <a:defRPr sz="1600" b="0" i="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bIns="91440" anchor="b"/>
          <a:lstStyle>
            <a:lvl1pPr marL="0" indent="0">
              <a:lnSpc>
                <a:spcPct val="100000"/>
              </a:lnSpc>
              <a:buNone/>
              <a:defRPr sz="1600" b="0" i="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B2E955-1FCD-504A-A4D9-17915D554538}" type="datetimeFigureOut">
              <a:rPr lang="en-US" smtClean="0"/>
              <a:t>10/1/2016</a:t>
            </a:fld>
            <a:endParaRPr lang="en-US"/>
          </a:p>
        </p:txBody>
      </p:sp>
      <p:sp>
        <p:nvSpPr>
          <p:cNvPr id="9" name="Slide Number Placeholder 8"/>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21412325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B2E955-1FCD-504A-A4D9-17915D554538}" type="datetimeFigureOut">
              <a:rPr lang="en-US" smtClean="0"/>
              <a:t>10/1/2016</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40876397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t>10/1/2016</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42505051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8AB2E955-1FCD-504A-A4D9-17915D554538}" type="datetimeFigureOut">
              <a:rPr lang="en-US" smtClean="0"/>
              <a:t>10/1/2016</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t>‹#›</a:t>
            </a:fld>
            <a:endParaRPr lang="en-US"/>
          </a:p>
        </p:txBody>
      </p:sp>
      <p:sp>
        <p:nvSpPr>
          <p:cNvPr id="8" name="Text Placeholder 7"/>
          <p:cNvSpPr>
            <a:spLocks noGrp="1"/>
          </p:cNvSpPr>
          <p:nvPr>
            <p:ph type="body" sz="quarter" idx="13"/>
          </p:nvPr>
        </p:nvSpPr>
        <p:spPr>
          <a:xfrm>
            <a:off x="1645556" y="1260930"/>
            <a:ext cx="7041242" cy="471714"/>
          </a:xfrm>
        </p:spPr>
        <p:txBody>
          <a:bodyPr>
            <a:noAutofit/>
          </a:bodyPr>
          <a:lstStyle>
            <a:lvl1pPr>
              <a:lnSpc>
                <a:spcPct val="100000"/>
              </a:lnSpc>
              <a:buFontTx/>
              <a:buNone/>
              <a:defRPr sz="1800" cap="all">
                <a:solidFill>
                  <a:schemeClr val="accent3"/>
                </a:solidFill>
                <a:latin typeface="+mn-lt"/>
              </a:defRPr>
            </a:lvl1pPr>
            <a:lvl2pPr marL="344487" indent="0">
              <a:lnSpc>
                <a:spcPct val="100000"/>
              </a:lnSpc>
              <a:buFontTx/>
              <a:buNone/>
              <a:defRPr sz="2400">
                <a:solidFill>
                  <a:schemeClr val="accent2">
                    <a:lumMod val="20000"/>
                    <a:lumOff val="80000"/>
                  </a:schemeClr>
                </a:solidFill>
              </a:defRPr>
            </a:lvl2pPr>
            <a:lvl3pPr marL="688975" indent="0">
              <a:lnSpc>
                <a:spcPct val="100000"/>
              </a:lnSpc>
              <a:buFontTx/>
              <a:buNone/>
              <a:defRPr sz="2400">
                <a:solidFill>
                  <a:schemeClr val="accent2">
                    <a:lumMod val="20000"/>
                    <a:lumOff val="80000"/>
                  </a:schemeClr>
                </a:solidFill>
              </a:defRPr>
            </a:lvl3pPr>
            <a:lvl4pPr marL="1025525" indent="0">
              <a:lnSpc>
                <a:spcPct val="100000"/>
              </a:lnSpc>
              <a:buFontTx/>
              <a:buNone/>
              <a:defRPr sz="2400">
                <a:solidFill>
                  <a:schemeClr val="accent2">
                    <a:lumMod val="20000"/>
                    <a:lumOff val="80000"/>
                  </a:schemeClr>
                </a:solidFill>
              </a:defRPr>
            </a:lvl4pPr>
            <a:lvl5pPr marL="1370012" indent="0">
              <a:lnSpc>
                <a:spcPct val="100000"/>
              </a:lnSpc>
              <a:buFontTx/>
              <a:buNone/>
              <a:defRPr sz="2400">
                <a:solidFill>
                  <a:schemeClr val="accent2">
                    <a:lumMod val="20000"/>
                    <a:lumOff val="80000"/>
                  </a:schemeClr>
                </a:solidFill>
              </a:defRPr>
            </a:lvl5pPr>
          </a:lstStyle>
          <a:p>
            <a:pPr lvl="0"/>
            <a:r>
              <a:rPr lang="en-US"/>
              <a:t>Click to edit Master text styles</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85182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B2E955-1FCD-504A-A4D9-17915D554538}" type="datetimeFigureOut">
              <a:rPr lang="en-US" smtClean="0"/>
              <a:t>10/1/2016</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24123971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t>10/1/2016</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1253494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B2E955-1FCD-504A-A4D9-17915D554538}" type="datetimeFigureOut">
              <a:rPr lang="en-US" smtClean="0"/>
              <a:t>10/1/2016</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2502798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t>10/1/2016</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2565346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Date Placeholder 3"/>
          <p:cNvSpPr>
            <a:spLocks noGrp="1"/>
          </p:cNvSpPr>
          <p:nvPr>
            <p:ph type="dt" sz="half" idx="10"/>
          </p:nvPr>
        </p:nvSpPr>
        <p:spPr/>
        <p:txBody>
          <a:bodyPr/>
          <a:lstStyle/>
          <a:p>
            <a:fld id="{8AB2E955-1FCD-504A-A4D9-17915D554538}" type="datetimeFigureOut">
              <a:rPr lang="en-US" smtClean="0"/>
              <a:t>10/1/2016</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t>‹#›</a:t>
            </a:fld>
            <a:endParaRPr lang="en-US"/>
          </a:p>
        </p:txBody>
      </p:sp>
      <p:sp>
        <p:nvSpPr>
          <p:cNvPr id="8" name="Text Placeholder 7"/>
          <p:cNvSpPr>
            <a:spLocks noGrp="1"/>
          </p:cNvSpPr>
          <p:nvPr>
            <p:ph type="body" sz="quarter" idx="13"/>
          </p:nvPr>
        </p:nvSpPr>
        <p:spPr>
          <a:xfrm>
            <a:off x="693056" y="1369786"/>
            <a:ext cx="7993741" cy="589641"/>
          </a:xfrm>
        </p:spPr>
        <p:txBody>
          <a:bodyPr>
            <a:noAutofit/>
          </a:bodyPr>
          <a:lstStyle>
            <a:lvl1pPr>
              <a:buFontTx/>
              <a:buNone/>
              <a:defRPr sz="2400" cap="all">
                <a:solidFill>
                  <a:schemeClr val="tx1"/>
                </a:solidFill>
              </a:defRPr>
            </a:lvl1pPr>
            <a:lvl2pPr marL="344487" indent="0">
              <a:buFontTx/>
              <a:buNone/>
              <a:defRPr sz="2400">
                <a:solidFill>
                  <a:schemeClr val="tx1">
                    <a:lumMod val="20000"/>
                    <a:lumOff val="80000"/>
                  </a:schemeClr>
                </a:solidFill>
              </a:defRPr>
            </a:lvl2pPr>
            <a:lvl3pPr marL="688975" indent="0">
              <a:buFontTx/>
              <a:buNone/>
              <a:defRPr sz="2400">
                <a:solidFill>
                  <a:schemeClr val="tx1">
                    <a:lumMod val="20000"/>
                    <a:lumOff val="80000"/>
                  </a:schemeClr>
                </a:solidFill>
              </a:defRPr>
            </a:lvl3pPr>
            <a:lvl4pPr marL="1025525" indent="0">
              <a:buFontTx/>
              <a:buNone/>
              <a:defRPr sz="2400">
                <a:solidFill>
                  <a:schemeClr val="tx1">
                    <a:lumMod val="20000"/>
                    <a:lumOff val="80000"/>
                  </a:schemeClr>
                </a:solidFill>
              </a:defRPr>
            </a:lvl4pPr>
            <a:lvl5pPr marL="1370013" indent="0">
              <a:buFontTx/>
              <a:buNone/>
              <a:defRPr sz="2400">
                <a:solidFill>
                  <a:schemeClr val="tx1">
                    <a:lumMod val="20000"/>
                    <a:lumOff val="80000"/>
                  </a:schemeClr>
                </a:solidFill>
              </a:defRPr>
            </a:lvl5pPr>
          </a:lstStyle>
          <a:p>
            <a:pPr lvl="0"/>
            <a:r>
              <a:rPr lang="en-US" dirty="0"/>
              <a:t>Click to edit Master text styles</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2045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bIns="91440" anchor="b"/>
          <a:lstStyle>
            <a:lvl1pPr marL="0" indent="0">
              <a:lnSpc>
                <a:spcPct val="100000"/>
              </a:lnSpc>
              <a:buNone/>
              <a:defRPr sz="1600" b="0" i="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bIns="91440" anchor="b"/>
          <a:lstStyle>
            <a:lvl1pPr marL="0" indent="0">
              <a:lnSpc>
                <a:spcPct val="100000"/>
              </a:lnSpc>
              <a:buNone/>
              <a:defRPr sz="1600" b="0" i="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B2E955-1FCD-504A-A4D9-17915D554538}" type="datetimeFigureOut">
              <a:rPr lang="en-US" smtClean="0"/>
              <a:t>10/1/2016</a:t>
            </a:fld>
            <a:endParaRPr lang="en-US"/>
          </a:p>
        </p:txBody>
      </p:sp>
      <p:sp>
        <p:nvSpPr>
          <p:cNvPr id="9" name="Slide Number Placeholder 8"/>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2141232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B2E955-1FCD-504A-A4D9-17915D554538}" type="datetimeFigureOut">
              <a:rPr lang="en-US" smtClean="0"/>
              <a:t>10/1/2016</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4087639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t>10/1/2016</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4250505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Date Placeholder 3"/>
          <p:cNvSpPr>
            <a:spLocks noGrp="1"/>
          </p:cNvSpPr>
          <p:nvPr>
            <p:ph type="dt" sz="half" idx="10"/>
          </p:nvPr>
        </p:nvSpPr>
        <p:spPr/>
        <p:txBody>
          <a:bodyPr/>
          <a:lstStyle/>
          <a:p>
            <a:fld id="{8AB2E955-1FCD-504A-A4D9-17915D554538}" type="datetimeFigureOut">
              <a:rPr lang="en-US" smtClean="0"/>
              <a:t>10/1/2016</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t>‹#›</a:t>
            </a:fld>
            <a:endParaRPr lang="en-US"/>
          </a:p>
        </p:txBody>
      </p:sp>
      <p:sp>
        <p:nvSpPr>
          <p:cNvPr id="8" name="Text Placeholder 7"/>
          <p:cNvSpPr>
            <a:spLocks noGrp="1"/>
          </p:cNvSpPr>
          <p:nvPr>
            <p:ph type="body" sz="quarter" idx="13"/>
          </p:nvPr>
        </p:nvSpPr>
        <p:spPr>
          <a:xfrm>
            <a:off x="1645556" y="1260930"/>
            <a:ext cx="7041242" cy="471714"/>
          </a:xfrm>
        </p:spPr>
        <p:txBody>
          <a:bodyPr>
            <a:noAutofit/>
          </a:bodyPr>
          <a:lstStyle>
            <a:lvl1pPr>
              <a:lnSpc>
                <a:spcPct val="100000"/>
              </a:lnSpc>
              <a:buFontTx/>
              <a:buNone/>
              <a:defRPr sz="1800" cap="all">
                <a:solidFill>
                  <a:schemeClr val="accent3"/>
                </a:solidFill>
                <a:latin typeface="+mn-lt"/>
              </a:defRPr>
            </a:lvl1pPr>
            <a:lvl2pPr marL="344487" indent="0">
              <a:lnSpc>
                <a:spcPct val="100000"/>
              </a:lnSpc>
              <a:buFontTx/>
              <a:buNone/>
              <a:defRPr sz="2400">
                <a:solidFill>
                  <a:schemeClr val="accent2">
                    <a:lumMod val="20000"/>
                    <a:lumOff val="80000"/>
                  </a:schemeClr>
                </a:solidFill>
              </a:defRPr>
            </a:lvl2pPr>
            <a:lvl3pPr marL="688975" indent="0">
              <a:lnSpc>
                <a:spcPct val="100000"/>
              </a:lnSpc>
              <a:buFontTx/>
              <a:buNone/>
              <a:defRPr sz="2400">
                <a:solidFill>
                  <a:schemeClr val="accent2">
                    <a:lumMod val="20000"/>
                    <a:lumOff val="80000"/>
                  </a:schemeClr>
                </a:solidFill>
              </a:defRPr>
            </a:lvl3pPr>
            <a:lvl4pPr marL="1025525" indent="0">
              <a:lnSpc>
                <a:spcPct val="100000"/>
              </a:lnSpc>
              <a:buFontTx/>
              <a:buNone/>
              <a:defRPr sz="2400">
                <a:solidFill>
                  <a:schemeClr val="accent2">
                    <a:lumMod val="20000"/>
                    <a:lumOff val="80000"/>
                  </a:schemeClr>
                </a:solidFill>
              </a:defRPr>
            </a:lvl4pPr>
            <a:lvl5pPr marL="1370012" indent="0">
              <a:lnSpc>
                <a:spcPct val="100000"/>
              </a:lnSpc>
              <a:buFontTx/>
              <a:buNone/>
              <a:defRPr sz="2400">
                <a:solidFill>
                  <a:schemeClr val="accent2">
                    <a:lumMod val="20000"/>
                    <a:lumOff val="80000"/>
                  </a:schemeClr>
                </a:solidFill>
              </a:defRPr>
            </a:lvl5pPr>
          </a:lstStyle>
          <a:p>
            <a:pPr lvl="0"/>
            <a:r>
              <a:rPr lang="en-US" dirty="0"/>
              <a:t>Click to edit Master text styles</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851820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image" Target="../media/image3.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4.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4.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6.png"/><Relationship Id="rId5" Type="http://schemas.openxmlformats.org/officeDocument/2006/relationships/theme" Target="../theme/theme5.xml"/><Relationship Id="rId4" Type="http://schemas.openxmlformats.org/officeDocument/2006/relationships/slideLayout" Target="../slideLayouts/slideLayout20.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7.png"/><Relationship Id="rId5" Type="http://schemas.openxmlformats.org/officeDocument/2006/relationships/theme" Target="../theme/theme6.xml"/><Relationship Id="rId4" Type="http://schemas.openxmlformats.org/officeDocument/2006/relationships/slideLayout" Target="../slideLayouts/slideLayout24.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5" Type="http://schemas.openxmlformats.org/officeDocument/2006/relationships/image" Target="../media/image8.png"/><Relationship Id="rId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57" y="169221"/>
            <a:ext cx="5715000" cy="741362"/>
          </a:xfrm>
          <a:prstGeom prst="rect">
            <a:avLst/>
          </a:prstGeom>
        </p:spPr>
        <p:txBody>
          <a:bodyPr vert="horz" lIns="0" tIns="0" rIns="0" bIns="0" rtlCol="0" anchor="ctr">
            <a:noAutofit/>
          </a:bodyPr>
          <a:lstStyle/>
          <a:p>
            <a:r>
              <a:rPr lang="en-US" dirty="0"/>
              <a:t>CLICK TO EDIT MASTER TITLE STYLE</a:t>
            </a:r>
          </a:p>
        </p:txBody>
      </p:sp>
      <p:sp>
        <p:nvSpPr>
          <p:cNvPr id="3" name="Text Placeholder 2"/>
          <p:cNvSpPr>
            <a:spLocks noGrp="1"/>
          </p:cNvSpPr>
          <p:nvPr>
            <p:ph type="body" idx="1"/>
          </p:nvPr>
        </p:nvSpPr>
        <p:spPr>
          <a:xfrm>
            <a:off x="693056" y="1959427"/>
            <a:ext cx="7993743" cy="4318001"/>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93057" y="6356350"/>
            <a:ext cx="2133600"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10/1/2016</a:t>
            </a:fld>
            <a:endParaRPr lang="en-US"/>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Tree>
    <p:extLst>
      <p:ext uri="{BB962C8B-B14F-4D97-AF65-F5344CB8AC3E}">
        <p14:creationId xmlns:p14="http://schemas.microsoft.com/office/powerpoint/2010/main" val="72244715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Lst>
  <p:txStyles>
    <p:titleStyle>
      <a:lvl1pPr algn="l" defTabSz="457200" rtl="0" eaLnBrk="1" latinLnBrk="0" hangingPunct="1">
        <a:lnSpc>
          <a:spcPct val="90000"/>
        </a:lnSpc>
        <a:spcBef>
          <a:spcPct val="0"/>
        </a:spcBef>
        <a:buNone/>
        <a:defRPr sz="2400" kern="1200" cap="all">
          <a:solidFill>
            <a:schemeClr val="bg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57" y="291088"/>
            <a:ext cx="4831443" cy="741362"/>
          </a:xfrm>
          <a:prstGeom prst="rect">
            <a:avLst/>
          </a:prstGeom>
        </p:spPr>
        <p:txBody>
          <a:bodyPr vert="horz" lIns="0" tIns="0" rIns="0" bIns="0" rtlCol="0" anchor="ctr">
            <a:noAutofit/>
          </a:bodyPr>
          <a:lstStyle/>
          <a:p>
            <a:r>
              <a:rPr lang="en-US" dirty="0"/>
              <a:t>CLICK TO EDIT MASTER TITLE STYLE</a:t>
            </a:r>
          </a:p>
        </p:txBody>
      </p:sp>
      <p:sp>
        <p:nvSpPr>
          <p:cNvPr id="3" name="Text Placeholder 2"/>
          <p:cNvSpPr>
            <a:spLocks noGrp="1"/>
          </p:cNvSpPr>
          <p:nvPr>
            <p:ph type="body" idx="1"/>
          </p:nvPr>
        </p:nvSpPr>
        <p:spPr>
          <a:xfrm>
            <a:off x="693056" y="1959427"/>
            <a:ext cx="7993743" cy="4318001"/>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93057" y="6356350"/>
            <a:ext cx="2133600"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10/1/2016</a:t>
            </a:fld>
            <a:endParaRPr lang="en-US"/>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Tree>
    <p:extLst>
      <p:ext uri="{BB962C8B-B14F-4D97-AF65-F5344CB8AC3E}">
        <p14:creationId xmlns:p14="http://schemas.microsoft.com/office/powerpoint/2010/main" val="2886680448"/>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Lst>
  <p:txStyles>
    <p:titleStyle>
      <a:lvl1pPr algn="l" defTabSz="457200" rtl="0" eaLnBrk="1" latinLnBrk="0" hangingPunct="1">
        <a:lnSpc>
          <a:spcPct val="90000"/>
        </a:lnSpc>
        <a:spcBef>
          <a:spcPct val="0"/>
        </a:spcBef>
        <a:buNone/>
        <a:defRPr sz="2800" b="1" kern="1200" cap="all">
          <a:solidFill>
            <a:schemeClr val="bg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45557" y="269002"/>
            <a:ext cx="7041240" cy="741362"/>
          </a:xfrm>
          <a:prstGeom prst="rect">
            <a:avLst/>
          </a:prstGeom>
        </p:spPr>
        <p:txBody>
          <a:bodyPr vert="horz" lIns="0" tIns="0" rIns="0" bIns="0" rtlCol="0" anchor="b" anchorCtr="0">
            <a:noAutofit/>
          </a:bodyPr>
          <a:lstStyle/>
          <a:p>
            <a:r>
              <a:rPr lang="en-US" dirty="0"/>
              <a:t>CLICK TO EDIT MASTER TITLE STYLE</a:t>
            </a:r>
          </a:p>
        </p:txBody>
      </p:sp>
      <p:sp>
        <p:nvSpPr>
          <p:cNvPr id="3" name="Text Placeholder 2"/>
          <p:cNvSpPr>
            <a:spLocks noGrp="1"/>
          </p:cNvSpPr>
          <p:nvPr>
            <p:ph type="body" idx="1"/>
          </p:nvPr>
        </p:nvSpPr>
        <p:spPr>
          <a:xfrm>
            <a:off x="1645556" y="1732643"/>
            <a:ext cx="7041241" cy="425450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645555" y="6356350"/>
            <a:ext cx="1710874"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10/1/2016</a:t>
            </a:fld>
            <a:endParaRPr lang="en-US" dirty="0"/>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Tree>
    <p:extLst>
      <p:ext uri="{BB962C8B-B14F-4D97-AF65-F5344CB8AC3E}">
        <p14:creationId xmlns:p14="http://schemas.microsoft.com/office/powerpoint/2010/main" val="3116210396"/>
      </p:ext>
    </p:extLst>
  </p:cSld>
  <p:clrMap bg1="lt1" tx1="dk1" bg2="lt2" tx2="dk2" accent1="accent1" accent2="accent2" accent3="accent3" accent4="accent4" accent5="accent5" accent6="accent6" hlink="hlink" folHlink="folHlink"/>
  <p:sldLayoutIdLst>
    <p:sldLayoutId id="2147483670" r:id="rId1"/>
    <p:sldLayoutId id="2147483672" r:id="rId2"/>
    <p:sldLayoutId id="2147483673" r:id="rId3"/>
  </p:sldLayoutIdLst>
  <p:txStyles>
    <p:titleStyle>
      <a:lvl1pPr algn="l" defTabSz="457200" rtl="0" eaLnBrk="1" latinLnBrk="0" hangingPunct="1">
        <a:lnSpc>
          <a:spcPct val="90000"/>
        </a:lnSpc>
        <a:spcBef>
          <a:spcPct val="0"/>
        </a:spcBef>
        <a:buNone/>
        <a:defRPr sz="2800" b="1" i="0" kern="1200" cap="all" baseline="0">
          <a:solidFill>
            <a:schemeClr val="accent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8600" algn="l" defTabSz="457200" rtl="0" eaLnBrk="1" latinLnBrk="0" hangingPunct="1">
        <a:lnSpc>
          <a:spcPct val="150000"/>
        </a:lnSpc>
        <a:spcBef>
          <a:spcPts val="0"/>
        </a:spcBef>
        <a:spcAft>
          <a:spcPts val="1000"/>
        </a:spcAft>
        <a:buClr>
          <a:schemeClr val="accent1"/>
        </a:buClr>
        <a:buFont typeface="Wingdings" charset="2"/>
        <a:buChar char="§"/>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8600"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7"/>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57" y="269002"/>
            <a:ext cx="5326743" cy="741362"/>
          </a:xfrm>
          <a:prstGeom prst="rect">
            <a:avLst/>
          </a:prstGeom>
        </p:spPr>
        <p:txBody>
          <a:bodyPr vert="horz" lIns="0" tIns="0" rIns="0" bIns="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93056" y="1959427"/>
            <a:ext cx="7993743" cy="4318001"/>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93057" y="6356350"/>
            <a:ext cx="2133600"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10/1/2016</a:t>
            </a:fld>
            <a:endParaRPr lang="en-US"/>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
        <p:nvSpPr>
          <p:cNvPr id="14" name="Footer Placeholder 13"/>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2296350265"/>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Lst>
  <p:txStyles>
    <p:titleStyle>
      <a:lvl1pPr algn="l" defTabSz="457200" rtl="0" eaLnBrk="1" latinLnBrk="0" hangingPunct="1">
        <a:lnSpc>
          <a:spcPct val="90000"/>
        </a:lnSpc>
        <a:spcBef>
          <a:spcPct val="0"/>
        </a:spcBef>
        <a:buNone/>
        <a:defRPr sz="2400" kern="1200" cap="all">
          <a:solidFill>
            <a:schemeClr val="bg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57" y="169221"/>
            <a:ext cx="5715000" cy="741362"/>
          </a:xfrm>
          <a:prstGeom prst="rect">
            <a:avLst/>
          </a:prstGeom>
        </p:spPr>
        <p:txBody>
          <a:bodyPr vert="horz" lIns="0" tIns="0" rIns="0" bIns="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93056" y="1959427"/>
            <a:ext cx="7993743" cy="4318001"/>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93057" y="6356350"/>
            <a:ext cx="2133600"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10/1/2016</a:t>
            </a:fld>
            <a:endParaRPr lang="en-US"/>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Tree>
    <p:extLst>
      <p:ext uri="{BB962C8B-B14F-4D97-AF65-F5344CB8AC3E}">
        <p14:creationId xmlns:p14="http://schemas.microsoft.com/office/powerpoint/2010/main" val="722447150"/>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Lst>
  <p:txStyles>
    <p:titleStyle>
      <a:lvl1pPr algn="l" defTabSz="457200" rtl="0" eaLnBrk="1" latinLnBrk="0" hangingPunct="1">
        <a:lnSpc>
          <a:spcPct val="90000"/>
        </a:lnSpc>
        <a:spcBef>
          <a:spcPct val="0"/>
        </a:spcBef>
        <a:buNone/>
        <a:defRPr sz="2400" kern="1200" cap="all" baseline="0">
          <a:solidFill>
            <a:schemeClr val="bg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57" y="278771"/>
            <a:ext cx="4831443" cy="741362"/>
          </a:xfrm>
          <a:prstGeom prst="rect">
            <a:avLst/>
          </a:prstGeom>
        </p:spPr>
        <p:txBody>
          <a:bodyPr vert="horz" lIns="0" tIns="0" rIns="0" bIns="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93054" y="1959427"/>
            <a:ext cx="7993743" cy="4318001"/>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93057" y="6356350"/>
            <a:ext cx="2133600"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10/1/2016</a:t>
            </a:fld>
            <a:endParaRPr lang="en-US"/>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Tree>
    <p:extLst>
      <p:ext uri="{BB962C8B-B14F-4D97-AF65-F5344CB8AC3E}">
        <p14:creationId xmlns:p14="http://schemas.microsoft.com/office/powerpoint/2010/main" val="2886680448"/>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Lst>
  <p:txStyles>
    <p:titleStyle>
      <a:lvl1pPr algn="l" defTabSz="457200" rtl="0" eaLnBrk="1" latinLnBrk="0" hangingPunct="1">
        <a:lnSpc>
          <a:spcPct val="90000"/>
        </a:lnSpc>
        <a:spcBef>
          <a:spcPct val="0"/>
        </a:spcBef>
        <a:buNone/>
        <a:defRPr sz="2800" b="1" i="0" kern="1200" cap="all">
          <a:solidFill>
            <a:schemeClr val="bg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45557" y="269002"/>
            <a:ext cx="7041240" cy="741362"/>
          </a:xfrm>
          <a:prstGeom prst="rect">
            <a:avLst/>
          </a:prstGeom>
        </p:spPr>
        <p:txBody>
          <a:bodyPr vert="horz" lIns="0" tIns="0" rIns="0" bIns="0"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1645556" y="1732643"/>
            <a:ext cx="7041241" cy="425450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645555" y="6356350"/>
            <a:ext cx="1710874"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10/1/2016</a:t>
            </a:fld>
            <a:endParaRPr lang="en-US" dirty="0"/>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Tree>
    <p:extLst>
      <p:ext uri="{BB962C8B-B14F-4D97-AF65-F5344CB8AC3E}">
        <p14:creationId xmlns:p14="http://schemas.microsoft.com/office/powerpoint/2010/main" val="3116210396"/>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Lst>
  <p:txStyles>
    <p:titleStyle>
      <a:lvl1pPr algn="l" defTabSz="457200" rtl="0" eaLnBrk="1" latinLnBrk="0" hangingPunct="1">
        <a:lnSpc>
          <a:spcPct val="90000"/>
        </a:lnSpc>
        <a:spcBef>
          <a:spcPct val="0"/>
        </a:spcBef>
        <a:buNone/>
        <a:defRPr sz="2800" b="1" i="0" kern="1200" cap="all" baseline="0">
          <a:solidFill>
            <a:schemeClr val="accent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8600" algn="l" defTabSz="457200" rtl="0" eaLnBrk="1" latinLnBrk="0" hangingPunct="1">
        <a:lnSpc>
          <a:spcPct val="150000"/>
        </a:lnSpc>
        <a:spcBef>
          <a:spcPts val="0"/>
        </a:spcBef>
        <a:spcAft>
          <a:spcPts val="1000"/>
        </a:spcAft>
        <a:buClr>
          <a:schemeClr val="accent1"/>
        </a:buClr>
        <a:buFont typeface="Wingdings" charset="2"/>
        <a:buChar char="§"/>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8600"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21.jpg"/><Relationship Id="rId5" Type="http://schemas.openxmlformats.org/officeDocument/2006/relationships/image" Target="../media/image20.jp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14.xml"/><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15.jpe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vi-VN" spc="310" dirty="0"/>
              <a:t>Mục</a:t>
            </a:r>
            <a:r>
              <a:rPr lang="en-US" spc="310" dirty="0"/>
              <a:t> 3: </a:t>
            </a:r>
            <a:r>
              <a:rPr lang="vi-VN" spc="310" dirty="0"/>
              <a:t>hành động </a:t>
            </a:r>
            <a:endParaRPr lang="en-US" spc="310" dirty="0"/>
          </a:p>
        </p:txBody>
      </p:sp>
      <p:sp>
        <p:nvSpPr>
          <p:cNvPr id="5" name="Subtitle 4"/>
          <p:cNvSpPr>
            <a:spLocks noGrp="1"/>
          </p:cNvSpPr>
          <p:nvPr>
            <p:ph type="subTitle" idx="1"/>
          </p:nvPr>
        </p:nvSpPr>
        <p:spPr/>
        <p:txBody>
          <a:bodyPr>
            <a:normAutofit fontScale="92500" lnSpcReduction="20000"/>
          </a:bodyPr>
          <a:lstStyle/>
          <a:p>
            <a:r>
              <a:rPr lang="vi-VN" sz="5400" dirty="0"/>
              <a:t>Sự tham gia của người dân</a:t>
            </a:r>
            <a:endParaRPr lang="en-US" sz="5400" dirty="0"/>
          </a:p>
        </p:txBody>
      </p:sp>
    </p:spTree>
    <p:extLst>
      <p:ext uri="{BB962C8B-B14F-4D97-AF65-F5344CB8AC3E}">
        <p14:creationId xmlns:p14="http://schemas.microsoft.com/office/powerpoint/2010/main" val="337255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sz="2000" dirty="0"/>
              <a:t>Hầu hết </a:t>
            </a:r>
            <a:r>
              <a:rPr lang="vi-VN" sz="2000" dirty="0"/>
              <a:t>NHỮNG DỰ ÁN CẢI THIỆN CỘNG ĐỒNG </a:t>
            </a:r>
            <a:r>
              <a:rPr lang="vi-VN" sz="2000" dirty="0"/>
              <a:t>đều bắt đầu với chính quyền địa phương</a:t>
            </a:r>
            <a:endParaRPr lang="en-US" sz="2000" dirty="0"/>
          </a:p>
        </p:txBody>
      </p:sp>
      <p:sp>
        <p:nvSpPr>
          <p:cNvPr id="3" name="Content Placeholder 2"/>
          <p:cNvSpPr>
            <a:spLocks noGrp="1"/>
          </p:cNvSpPr>
          <p:nvPr>
            <p:ph idx="1"/>
          </p:nvPr>
        </p:nvSpPr>
        <p:spPr>
          <a:xfrm>
            <a:off x="543427" y="1585918"/>
            <a:ext cx="4104310" cy="5047638"/>
          </a:xfrm>
        </p:spPr>
        <p:txBody>
          <a:bodyPr>
            <a:normAutofit/>
          </a:bodyPr>
          <a:lstStyle/>
          <a:p>
            <a:pPr>
              <a:buFont typeface="Wingdings" charset="2"/>
              <a:buChar char="ü"/>
            </a:pPr>
            <a:r>
              <a:rPr lang="vi-VN" sz="2400" dirty="0"/>
              <a:t>Ban giám sát của Hạt</a:t>
            </a:r>
            <a:endParaRPr lang="en-US" sz="2400" dirty="0"/>
          </a:p>
          <a:p>
            <a:pPr>
              <a:buFont typeface="Wingdings" charset="2"/>
              <a:buChar char="ü"/>
            </a:pPr>
            <a:r>
              <a:rPr lang="vi-VN" sz="2400" dirty="0"/>
              <a:t>Thị trưởng</a:t>
            </a:r>
            <a:endParaRPr lang="en-US" sz="2400" dirty="0"/>
          </a:p>
          <a:p>
            <a:pPr>
              <a:buFont typeface="Wingdings" charset="2"/>
              <a:buChar char="ü"/>
            </a:pPr>
            <a:r>
              <a:rPr lang="vi-VN" sz="2400" dirty="0"/>
              <a:t>Nhân viên của Hạt</a:t>
            </a:r>
            <a:endParaRPr lang="en-US" sz="2400" dirty="0"/>
          </a:p>
          <a:p>
            <a:pPr>
              <a:buFont typeface="Wingdings" charset="2"/>
              <a:buChar char="ü"/>
            </a:pPr>
            <a:r>
              <a:rPr lang="vi-VN" sz="2400" dirty="0"/>
              <a:t>Thành viên ủy ban</a:t>
            </a:r>
            <a:endParaRPr lang="en-US" sz="2400" dirty="0"/>
          </a:p>
          <a:p>
            <a:pPr>
              <a:buFont typeface="Wingdings" charset="2"/>
              <a:buChar char="ü"/>
            </a:pPr>
            <a:r>
              <a:rPr lang="vi-VN" sz="2400" dirty="0"/>
              <a:t>Thành viên hội đồng</a:t>
            </a:r>
            <a:endParaRPr lang="en-US" sz="2400" dirty="0"/>
          </a:p>
          <a:p>
            <a:pPr>
              <a:buFont typeface="Wingdings" charset="2"/>
              <a:buChar char="ü"/>
            </a:pPr>
            <a:r>
              <a:rPr lang="vi-VN" sz="2400" dirty="0"/>
              <a:t>Nhân viên thành phố</a:t>
            </a:r>
            <a:endParaRPr lang="en-US" sz="2400" dirty="0"/>
          </a:p>
          <a:p>
            <a:pPr>
              <a:buFont typeface="Wingdings" charset="2"/>
              <a:buChar char="ü"/>
            </a:pPr>
            <a:r>
              <a:rPr lang="vi-VN" sz="2400" dirty="0"/>
              <a:t>Nhà quy hoạch thành phố</a:t>
            </a:r>
            <a:endParaRPr lang="en-US" sz="2400" dirty="0"/>
          </a:p>
          <a:p>
            <a:pPr marL="0" indent="0">
              <a:buNone/>
            </a:pPr>
            <a:endParaRPr lang="en-US" dirty="0"/>
          </a:p>
        </p:txBody>
      </p:sp>
      <p:pic>
        <p:nvPicPr>
          <p:cNvPr id="5" name="Picture 4" descr="C:\Users\acabal1\AppData\Local\Microsoft\Windows\Temporary Internet Files\Content.IE5\BFUNFP5J\MP900439274[1].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777" b="100000" l="7238" r="96952"/>
                    </a14:imgEffect>
                  </a14:imgLayer>
                </a14:imgProps>
              </a:ext>
              <a:ext uri="{28A0092B-C50C-407E-A947-70E740481C1C}">
                <a14:useLocalDpi xmlns:a14="http://schemas.microsoft.com/office/drawing/2010/main" val="0"/>
              </a:ext>
            </a:extLst>
          </a:blip>
          <a:srcRect/>
          <a:stretch>
            <a:fillRect/>
          </a:stretch>
        </p:blipFill>
        <p:spPr bwMode="auto">
          <a:xfrm>
            <a:off x="6239714" y="4243527"/>
            <a:ext cx="2982676" cy="20339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ity-hall-749381_1280.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51718" y="1369787"/>
            <a:ext cx="3222582" cy="2142513"/>
          </a:xfrm>
          <a:prstGeom prst="roundRect">
            <a:avLst>
              <a:gd name="adj" fmla="val 8594"/>
            </a:avLst>
          </a:prstGeom>
          <a:solidFill>
            <a:srgbClr val="FFFFFF">
              <a:shade val="85000"/>
            </a:srgbClr>
          </a:solidFill>
          <a:ln>
            <a:noFill/>
          </a:ln>
          <a:effectLst/>
        </p:spPr>
      </p:pic>
      <p:pic>
        <p:nvPicPr>
          <p:cNvPr id="7" name="Picture 6" descr="Healthy regional planning.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82128" y="3697845"/>
            <a:ext cx="2602493" cy="1933718"/>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32326723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dirty="0"/>
              <a:t>cách tương tác với </a:t>
            </a:r>
            <a:r>
              <a:rPr lang="vi-VN" dirty="0" smtClean="0"/>
              <a:t>NHỮNG</a:t>
            </a:r>
            <a:r>
              <a:rPr lang="en-US" dirty="0" smtClean="0"/>
              <a:t> </a:t>
            </a:r>
            <a:r>
              <a:rPr lang="vi-VN" dirty="0" smtClean="0"/>
              <a:t>nhà </a:t>
            </a:r>
            <a:r>
              <a:rPr lang="vi-VN" dirty="0"/>
              <a:t>lãnh </a:t>
            </a:r>
            <a:r>
              <a:rPr lang="vi-VN" dirty="0" smtClean="0"/>
              <a:t>đạo</a:t>
            </a:r>
            <a:r>
              <a:rPr lang="en-US" dirty="0" smtClean="0"/>
              <a:t> </a:t>
            </a:r>
            <a:r>
              <a:rPr lang="vi-VN" dirty="0" smtClean="0"/>
              <a:t>CÓ </a:t>
            </a:r>
            <a:r>
              <a:rPr lang="vi-VN" dirty="0"/>
              <a:t>THẨM QUYỀN quyết </a:t>
            </a:r>
            <a:r>
              <a:rPr lang="vi-VN" dirty="0"/>
              <a:t>định</a:t>
            </a:r>
            <a:endParaRPr lang="en-US" dirty="0"/>
          </a:p>
        </p:txBody>
      </p:sp>
      <p:sp>
        <p:nvSpPr>
          <p:cNvPr id="3" name="Text Placeholder 2"/>
          <p:cNvSpPr>
            <a:spLocks noGrp="1"/>
          </p:cNvSpPr>
          <p:nvPr>
            <p:ph type="body" idx="1"/>
          </p:nvPr>
        </p:nvSpPr>
        <p:spPr/>
        <p:txBody>
          <a:bodyPr>
            <a:normAutofit/>
          </a:bodyPr>
          <a:lstStyle/>
          <a:p>
            <a:r>
              <a:rPr lang="vi-VN" sz="2400" dirty="0"/>
              <a:t>Quý vị nên</a:t>
            </a:r>
            <a:r>
              <a:rPr lang="en-US" sz="2400" dirty="0"/>
              <a:t>:</a:t>
            </a:r>
          </a:p>
        </p:txBody>
      </p:sp>
      <p:sp>
        <p:nvSpPr>
          <p:cNvPr id="4" name="Content Placeholder 3"/>
          <p:cNvSpPr>
            <a:spLocks noGrp="1"/>
          </p:cNvSpPr>
          <p:nvPr>
            <p:ph sz="half" idx="2"/>
          </p:nvPr>
        </p:nvSpPr>
        <p:spPr/>
        <p:txBody>
          <a:bodyPr>
            <a:normAutofit/>
          </a:bodyPr>
          <a:lstStyle/>
          <a:p>
            <a:pPr>
              <a:lnSpc>
                <a:spcPct val="100000"/>
              </a:lnSpc>
            </a:pPr>
            <a:r>
              <a:rPr lang="vi-VN" sz="2400" dirty="0"/>
              <a:t>Chuyên nghiệp</a:t>
            </a:r>
            <a:endParaRPr lang="en-US" sz="2400" dirty="0"/>
          </a:p>
          <a:p>
            <a:pPr>
              <a:lnSpc>
                <a:spcPct val="100000"/>
              </a:lnSpc>
            </a:pPr>
            <a:r>
              <a:rPr lang="vi-VN" sz="2400" dirty="0"/>
              <a:t>Có chuẩn bị</a:t>
            </a:r>
            <a:endParaRPr lang="en-US" sz="2400" dirty="0"/>
          </a:p>
          <a:p>
            <a:pPr>
              <a:lnSpc>
                <a:spcPct val="100000"/>
              </a:lnSpc>
            </a:pPr>
            <a:r>
              <a:rPr lang="vi-VN" sz="2400" dirty="0"/>
              <a:t>Kiên nhẫn</a:t>
            </a:r>
            <a:endParaRPr lang="en-US" sz="2400" dirty="0"/>
          </a:p>
          <a:p>
            <a:pPr>
              <a:lnSpc>
                <a:spcPct val="100000"/>
              </a:lnSpc>
            </a:pPr>
            <a:r>
              <a:rPr lang="vi-VN" sz="2400" dirty="0"/>
              <a:t>Súc tích</a:t>
            </a:r>
            <a:endParaRPr lang="en-US" sz="2400" dirty="0"/>
          </a:p>
          <a:p>
            <a:pPr>
              <a:lnSpc>
                <a:spcPct val="100000"/>
              </a:lnSpc>
            </a:pPr>
            <a:r>
              <a:rPr lang="vi-VN" sz="2400" dirty="0"/>
              <a:t>Có sức thuyết phục</a:t>
            </a:r>
            <a:endParaRPr lang="en-US" sz="2400" dirty="0"/>
          </a:p>
          <a:p>
            <a:pPr>
              <a:lnSpc>
                <a:spcPct val="100000"/>
              </a:lnSpc>
            </a:pPr>
            <a:r>
              <a:rPr lang="vi-VN" sz="2400" dirty="0"/>
              <a:t>Nhiệt huyết</a:t>
            </a:r>
            <a:endParaRPr lang="en-US" sz="2400" dirty="0"/>
          </a:p>
          <a:p>
            <a:pPr>
              <a:lnSpc>
                <a:spcPct val="100000"/>
              </a:lnSpc>
            </a:pPr>
            <a:r>
              <a:rPr lang="en-US" sz="2400" dirty="0" smtClean="0"/>
              <a:t>T</a:t>
            </a:r>
            <a:r>
              <a:rPr lang="vi-VN" sz="2400" dirty="0" smtClean="0"/>
              <a:t>ôn </a:t>
            </a:r>
            <a:r>
              <a:rPr lang="vi-VN" sz="2400" dirty="0"/>
              <a:t>kính</a:t>
            </a:r>
            <a:endParaRPr lang="en-US" sz="2400" dirty="0"/>
          </a:p>
        </p:txBody>
      </p:sp>
      <p:pic>
        <p:nvPicPr>
          <p:cNvPr id="7" name="Content Placeholder 6" descr="team-866663_1280.jpg"/>
          <p:cNvPicPr>
            <a:picLocks noGrp="1" noChangeAspect="1"/>
          </p:cNvPicPr>
          <p:nvPr>
            <p:ph sz="quarter" idx="4"/>
          </p:nvPr>
        </p:nvPicPr>
        <p:blipFill rotWithShape="1">
          <a:blip r:embed="rId3">
            <a:extLst>
              <a:ext uri="{28A0092B-C50C-407E-A947-70E740481C1C}">
                <a14:useLocalDpi xmlns:a14="http://schemas.microsoft.com/office/drawing/2010/main" val="0"/>
              </a:ext>
            </a:extLst>
          </a:blip>
          <a:srcRect t="-821" b="111"/>
          <a:stretch/>
        </p:blipFill>
        <p:spPr>
          <a:xfrm>
            <a:off x="3527474" y="2311661"/>
            <a:ext cx="5122489" cy="3437942"/>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5213842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0599" y="2036054"/>
            <a:ext cx="4022802" cy="4022802"/>
          </a:xfrm>
          <a:prstGeom prst="rect">
            <a:avLst/>
          </a:prstGeom>
        </p:spPr>
      </p:pic>
      <p:sp>
        <p:nvSpPr>
          <p:cNvPr id="4" name="Title 3"/>
          <p:cNvSpPr>
            <a:spLocks noGrp="1"/>
          </p:cNvSpPr>
          <p:nvPr>
            <p:ph type="title" idx="4294967295"/>
          </p:nvPr>
        </p:nvSpPr>
        <p:spPr>
          <a:xfrm>
            <a:off x="0" y="169863"/>
            <a:ext cx="5715000" cy="741362"/>
          </a:xfrm>
        </p:spPr>
        <p:txBody>
          <a:bodyPr/>
          <a:lstStyle/>
          <a:p>
            <a:r>
              <a:rPr lang="vi-VN" dirty="0"/>
              <a:t>Giải lao</a:t>
            </a:r>
            <a:endParaRPr lang="en-US" dirty="0"/>
          </a:p>
        </p:txBody>
      </p:sp>
    </p:spTree>
    <p:extLst>
      <p:ext uri="{BB962C8B-B14F-4D97-AF65-F5344CB8AC3E}">
        <p14:creationId xmlns:p14="http://schemas.microsoft.com/office/powerpoint/2010/main" val="40004827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dirty="0"/>
              <a:t>Đoạn phim ngắn</a:t>
            </a:r>
            <a:endParaRPr lang="en-US" dirty="0"/>
          </a:p>
        </p:txBody>
      </p:sp>
      <p:sp>
        <p:nvSpPr>
          <p:cNvPr id="4" name="Text Placeholder 3"/>
          <p:cNvSpPr>
            <a:spLocks noGrp="1"/>
          </p:cNvSpPr>
          <p:nvPr>
            <p:ph type="body" sz="quarter" idx="13"/>
          </p:nvPr>
        </p:nvSpPr>
        <p:spPr/>
        <p:txBody>
          <a:bodyPr>
            <a:normAutofit fontScale="92500" lnSpcReduction="20000"/>
          </a:bodyPr>
          <a:lstStyle/>
          <a:p>
            <a:r>
              <a:rPr lang="vi-VN" dirty="0"/>
              <a:t>Trường tiểu học </a:t>
            </a:r>
            <a:r>
              <a:rPr lang="en-US" dirty="0" smtClean="0"/>
              <a:t>Lakeview</a:t>
            </a:r>
            <a:endParaRPr lang="en-US" dirty="0"/>
          </a:p>
          <a:p>
            <a:endParaRPr lang="en-US" dirty="0"/>
          </a:p>
        </p:txBody>
      </p:sp>
      <p:pic>
        <p:nvPicPr>
          <p:cNvPr id="6" name="Content Placeholder 4" descr="projector-361784_1280.jpg"/>
          <p:cNvPicPr>
            <a:picLocks noGrp="1" noChangeAspect="1"/>
          </p:cNvPicPr>
          <p:nvPr>
            <p:ph idx="1"/>
          </p:nvPr>
        </p:nvPicPr>
        <p:blipFill>
          <a:blip r:embed="rId3">
            <a:extLst>
              <a:ext uri="{28A0092B-C50C-407E-A947-70E740481C1C}">
                <a14:useLocalDpi xmlns:a14="http://schemas.microsoft.com/office/drawing/2010/main" val="0"/>
              </a:ext>
            </a:extLst>
          </a:blip>
          <a:srcRect l="-15439" r="-15439"/>
          <a:stretch>
            <a:fillRect/>
          </a:stretch>
        </p:blipFill>
        <p:spPr>
          <a:xfrm>
            <a:off x="693738" y="1958975"/>
            <a:ext cx="7993062" cy="4318000"/>
          </a:xfrm>
        </p:spPr>
      </p:pic>
    </p:spTree>
    <p:extLst>
      <p:ext uri="{BB962C8B-B14F-4D97-AF65-F5344CB8AC3E}">
        <p14:creationId xmlns:p14="http://schemas.microsoft.com/office/powerpoint/2010/main" val="27827396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dirty="0"/>
              <a:t>Tổ chức cộng đồng</a:t>
            </a:r>
            <a:endParaRPr lang="en-US" dirty="0"/>
          </a:p>
        </p:txBody>
      </p:sp>
      <p:sp>
        <p:nvSpPr>
          <p:cNvPr id="4" name="Text Placeholder 3"/>
          <p:cNvSpPr>
            <a:spLocks noGrp="1"/>
          </p:cNvSpPr>
          <p:nvPr>
            <p:ph type="body" idx="1"/>
          </p:nvPr>
        </p:nvSpPr>
        <p:spPr>
          <a:xfrm>
            <a:off x="457200" y="1535113"/>
            <a:ext cx="8229600" cy="639762"/>
          </a:xfrm>
        </p:spPr>
        <p:txBody>
          <a:bodyPr>
            <a:normAutofit/>
          </a:bodyPr>
          <a:lstStyle/>
          <a:p>
            <a:r>
              <a:rPr lang="vi-VN" sz="2400" dirty="0"/>
              <a:t>Tổ chức dân </a:t>
            </a:r>
            <a:r>
              <a:rPr lang="en-US" sz="2400" dirty="0" err="1"/>
              <a:t>sự</a:t>
            </a:r>
            <a:endParaRPr lang="en-US" sz="2400" dirty="0"/>
          </a:p>
        </p:txBody>
      </p:sp>
      <p:sp>
        <p:nvSpPr>
          <p:cNvPr id="8" name="Content Placeholder 7"/>
          <p:cNvSpPr>
            <a:spLocks noGrp="1"/>
          </p:cNvSpPr>
          <p:nvPr>
            <p:ph sz="half" idx="2"/>
          </p:nvPr>
        </p:nvSpPr>
        <p:spPr/>
        <p:txBody>
          <a:bodyPr>
            <a:normAutofit fontScale="92500" lnSpcReduction="10000"/>
          </a:bodyPr>
          <a:lstStyle/>
          <a:p>
            <a:r>
              <a:rPr lang="vi-VN" sz="2000" dirty="0"/>
              <a:t>Tạo diễn đàn cho </a:t>
            </a:r>
            <a:r>
              <a:rPr lang="vi-VN" sz="2000" dirty="0"/>
              <a:t>những nhà lãnh đạo cộng đồng quảng bá những dịch vụ xã </a:t>
            </a:r>
            <a:r>
              <a:rPr lang="vi-VN" sz="2000" dirty="0" smtClean="0"/>
              <a:t>hội</a:t>
            </a:r>
            <a:r>
              <a:rPr lang="en-US" sz="2000" dirty="0" smtClean="0"/>
              <a:t> </a:t>
            </a:r>
            <a:r>
              <a:rPr lang="vi-VN" sz="2000" dirty="0" smtClean="0"/>
              <a:t>và </a:t>
            </a:r>
            <a:r>
              <a:rPr lang="vi-VN" sz="2000" dirty="0"/>
              <a:t>cấu trúc cộng đồng</a:t>
            </a:r>
            <a:r>
              <a:rPr lang="en-US" sz="2000" dirty="0"/>
              <a:t>. </a:t>
            </a:r>
          </a:p>
          <a:p>
            <a:r>
              <a:rPr lang="en-US" sz="2000" smtClean="0"/>
              <a:t>C</a:t>
            </a:r>
            <a:r>
              <a:rPr lang="vi-VN" sz="2000" smtClean="0"/>
              <a:t>ác </a:t>
            </a:r>
            <a:r>
              <a:rPr lang="vi-VN" sz="2000"/>
              <a:t>nhà lãnh đạo cộng đồng sử dụng các kênh (hệ thống) chính thức và hợp tác với chính phủ để thúc đẩy sự thay đổi và </a:t>
            </a:r>
            <a:r>
              <a:rPr lang="vi-VN" sz="2000" dirty="0"/>
              <a:t>tiếp cận dịch vụ</a:t>
            </a:r>
            <a:r>
              <a:rPr lang="en-US" sz="2000" dirty="0"/>
              <a:t>.   </a:t>
            </a:r>
          </a:p>
          <a:p>
            <a:pPr marL="0" indent="0">
              <a:buNone/>
            </a:pPr>
            <a:endParaRPr lang="en-US" dirty="0"/>
          </a:p>
        </p:txBody>
      </p:sp>
      <p:pic>
        <p:nvPicPr>
          <p:cNvPr id="11" name="Content Placeholder 10"/>
          <p:cNvPicPr>
            <a:picLocks noGrp="1" noChangeAspect="1"/>
          </p:cNvPicPr>
          <p:nvPr>
            <p:ph sz="quarter" idx="4"/>
          </p:nvPr>
        </p:nvPicPr>
        <p:blipFill>
          <a:blip r:embed="rId3"/>
          <a:srcRect t="-15174" b="-15174"/>
          <a:stretch>
            <a:fillRect/>
          </a:stretch>
        </p:blipFill>
        <p:spPr/>
      </p:pic>
    </p:spTree>
    <p:extLst>
      <p:ext uri="{BB962C8B-B14F-4D97-AF65-F5344CB8AC3E}">
        <p14:creationId xmlns:p14="http://schemas.microsoft.com/office/powerpoint/2010/main" val="33964960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dirty="0"/>
              <a:t>Tổ chức cộng đồng</a:t>
            </a:r>
            <a:endParaRPr lang="en-US" dirty="0"/>
          </a:p>
        </p:txBody>
      </p:sp>
      <p:sp>
        <p:nvSpPr>
          <p:cNvPr id="4" name="Text Placeholder 3"/>
          <p:cNvSpPr>
            <a:spLocks noGrp="1"/>
          </p:cNvSpPr>
          <p:nvPr>
            <p:ph type="body" idx="1"/>
          </p:nvPr>
        </p:nvSpPr>
        <p:spPr>
          <a:xfrm>
            <a:off x="457200" y="1535113"/>
            <a:ext cx="8229600" cy="639762"/>
          </a:xfrm>
        </p:spPr>
        <p:txBody>
          <a:bodyPr>
            <a:normAutofit/>
          </a:bodyPr>
          <a:lstStyle/>
          <a:p>
            <a:r>
              <a:rPr lang="vi-VN" sz="2400" dirty="0"/>
              <a:t>Xây dựng cộng đồng</a:t>
            </a:r>
            <a:endParaRPr lang="en-US" sz="2400" dirty="0"/>
          </a:p>
        </p:txBody>
      </p:sp>
      <p:sp>
        <p:nvSpPr>
          <p:cNvPr id="5" name="Content Placeholder 4"/>
          <p:cNvSpPr>
            <a:spLocks noGrp="1"/>
          </p:cNvSpPr>
          <p:nvPr>
            <p:ph sz="quarter" idx="4"/>
          </p:nvPr>
        </p:nvSpPr>
        <p:spPr/>
        <p:txBody>
          <a:bodyPr>
            <a:normAutofit/>
          </a:bodyPr>
          <a:lstStyle/>
          <a:p>
            <a:pPr>
              <a:spcAft>
                <a:spcPts val="0"/>
              </a:spcAft>
            </a:pPr>
            <a:r>
              <a:rPr lang="vi-VN" sz="1800" dirty="0"/>
              <a:t>Phát triển tính hợp tác giữa</a:t>
            </a:r>
            <a:r>
              <a:rPr lang="en-US" sz="1800" dirty="0"/>
              <a:t>:</a:t>
            </a:r>
          </a:p>
          <a:p>
            <a:pPr lvl="1">
              <a:spcAft>
                <a:spcPts val="0"/>
              </a:spcAft>
            </a:pPr>
            <a:r>
              <a:rPr lang="en-US" sz="1800" dirty="0"/>
              <a:t> </a:t>
            </a:r>
            <a:r>
              <a:rPr lang="vi-VN" sz="1800" dirty="0"/>
              <a:t>Người dân</a:t>
            </a:r>
            <a:r>
              <a:rPr lang="en-US" sz="1800" dirty="0"/>
              <a:t> </a:t>
            </a:r>
          </a:p>
          <a:p>
            <a:pPr lvl="1">
              <a:spcAft>
                <a:spcPts val="0"/>
              </a:spcAft>
            </a:pPr>
            <a:r>
              <a:rPr lang="vi-VN" sz="1800" dirty="0"/>
              <a:t>Chính quyền</a:t>
            </a:r>
            <a:endParaRPr lang="en-US" sz="1800" dirty="0"/>
          </a:p>
          <a:p>
            <a:pPr lvl="1">
              <a:spcAft>
                <a:spcPts val="0"/>
              </a:spcAft>
            </a:pPr>
            <a:r>
              <a:rPr lang="en-US" sz="1800" dirty="0"/>
              <a:t> </a:t>
            </a:r>
            <a:r>
              <a:rPr lang="vi-VN" sz="1800" dirty="0"/>
              <a:t>Doanh ngiệp</a:t>
            </a:r>
            <a:endParaRPr lang="en-US" sz="1800" dirty="0"/>
          </a:p>
          <a:p>
            <a:pPr lvl="1">
              <a:spcAft>
                <a:spcPts val="0"/>
              </a:spcAft>
            </a:pPr>
            <a:r>
              <a:rPr lang="vi-VN" sz="1800" dirty="0"/>
              <a:t>Đối tác có nhu cầu</a:t>
            </a:r>
            <a:r>
              <a:rPr lang="en-US" sz="1800" dirty="0"/>
              <a:t> .</a:t>
            </a:r>
            <a:endParaRPr lang="vi-VN" sz="1800" dirty="0"/>
          </a:p>
          <a:p>
            <a:pPr>
              <a:spcAft>
                <a:spcPts val="0"/>
              </a:spcAft>
            </a:pPr>
            <a:r>
              <a:rPr lang="vi-VN" sz="1800" dirty="0"/>
              <a:t>Một nhà lãnh đạo hoặc điều phối viên xác định dẫn dắt nhóm cùng với nỗ lực hoàn thành kế hoạch cấp cao và các ưu tiên cộng đồng cố định.</a:t>
            </a:r>
            <a:endParaRPr lang="en-US" sz="1800" dirty="0"/>
          </a:p>
          <a:p>
            <a:endParaRPr lang="en-US" dirty="0"/>
          </a:p>
        </p:txBody>
      </p:sp>
      <p:pic>
        <p:nvPicPr>
          <p:cNvPr id="8" name="Content Placeholder 7"/>
          <p:cNvPicPr>
            <a:picLocks noGrp="1" noChangeAspect="1"/>
          </p:cNvPicPr>
          <p:nvPr>
            <p:ph sz="half" idx="2"/>
          </p:nvPr>
        </p:nvPicPr>
        <p:blipFill>
          <a:blip r:embed="rId3"/>
          <a:srcRect t="-23396" b="-23396"/>
          <a:stretch>
            <a:fillRect/>
          </a:stretch>
        </p:blipFill>
        <p:spPr/>
      </p:pic>
    </p:spTree>
    <p:extLst>
      <p:ext uri="{BB962C8B-B14F-4D97-AF65-F5344CB8AC3E}">
        <p14:creationId xmlns:p14="http://schemas.microsoft.com/office/powerpoint/2010/main" val="33964960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dirty="0"/>
              <a:t>Tổ chức cộng đồng</a:t>
            </a:r>
            <a:endParaRPr lang="en-US" dirty="0"/>
          </a:p>
        </p:txBody>
      </p:sp>
      <p:sp>
        <p:nvSpPr>
          <p:cNvPr id="4" name="Text Placeholder 3"/>
          <p:cNvSpPr>
            <a:spLocks noGrp="1"/>
          </p:cNvSpPr>
          <p:nvPr>
            <p:ph type="body" idx="1"/>
          </p:nvPr>
        </p:nvSpPr>
        <p:spPr>
          <a:xfrm>
            <a:off x="457200" y="1535113"/>
            <a:ext cx="8229600" cy="639762"/>
          </a:xfrm>
        </p:spPr>
        <p:txBody>
          <a:bodyPr>
            <a:normAutofit/>
          </a:bodyPr>
          <a:lstStyle/>
          <a:p>
            <a:r>
              <a:rPr lang="vi-VN" sz="2400" dirty="0"/>
              <a:t>Xây dựng nhận thức chung</a:t>
            </a:r>
            <a:endParaRPr lang="en-US" sz="2400" dirty="0"/>
          </a:p>
        </p:txBody>
      </p:sp>
      <p:pic>
        <p:nvPicPr>
          <p:cNvPr id="3" name="Content Placeholder 2"/>
          <p:cNvPicPr>
            <a:picLocks noGrp="1" noChangeAspect="1"/>
          </p:cNvPicPr>
          <p:nvPr>
            <p:ph sz="quarter" idx="4"/>
          </p:nvPr>
        </p:nvPicPr>
        <p:blipFill>
          <a:blip r:embed="rId3"/>
          <a:srcRect t="-15495" b="-15495"/>
          <a:stretch>
            <a:fillRect/>
          </a:stretch>
        </p:blipFill>
        <p:spPr/>
      </p:pic>
      <p:sp>
        <p:nvSpPr>
          <p:cNvPr id="7" name="Content Placeholder 6"/>
          <p:cNvSpPr>
            <a:spLocks noGrp="1"/>
          </p:cNvSpPr>
          <p:nvPr>
            <p:ph sz="half" idx="2"/>
          </p:nvPr>
        </p:nvSpPr>
        <p:spPr/>
        <p:txBody>
          <a:bodyPr>
            <a:normAutofit fontScale="92500"/>
          </a:bodyPr>
          <a:lstStyle/>
          <a:p>
            <a:r>
              <a:rPr lang="en-US" sz="2000" dirty="0"/>
              <a:t> </a:t>
            </a:r>
            <a:r>
              <a:rPr lang="vi-VN" sz="2000" dirty="0"/>
              <a:t>Kết nối các đối tác dựa trên nhu cầu chung để hoàn thành mục tiêu có lợi cho tất cả những người liên quan</a:t>
            </a:r>
            <a:endParaRPr lang="en-US" sz="2000" dirty="0"/>
          </a:p>
          <a:p>
            <a:r>
              <a:rPr lang="vi-VN" sz="2000" dirty="0"/>
              <a:t>Xây dựng quan hệ đối tác dựa trên tính lãnh đạo chia sẻ sự kết nối xã hội, nhưng nhìn chung cân có người tổ chức được chỉ định sẵn</a:t>
            </a:r>
            <a:r>
              <a:rPr lang="en-US" sz="2000" dirty="0"/>
              <a:t>. </a:t>
            </a:r>
          </a:p>
        </p:txBody>
      </p:sp>
    </p:spTree>
    <p:extLst>
      <p:ext uri="{BB962C8B-B14F-4D97-AF65-F5344CB8AC3E}">
        <p14:creationId xmlns:p14="http://schemas.microsoft.com/office/powerpoint/2010/main" val="10935921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dirty="0"/>
              <a:t>Khả năng lãnh đạo</a:t>
            </a:r>
            <a:endParaRPr lang="en-US" dirty="0"/>
          </a:p>
        </p:txBody>
      </p:sp>
      <p:sp>
        <p:nvSpPr>
          <p:cNvPr id="5" name="Text Placeholder 4"/>
          <p:cNvSpPr>
            <a:spLocks noGrp="1"/>
          </p:cNvSpPr>
          <p:nvPr>
            <p:ph type="body" sz="quarter" idx="13"/>
          </p:nvPr>
        </p:nvSpPr>
        <p:spPr/>
        <p:txBody>
          <a:bodyPr/>
          <a:lstStyle/>
          <a:p>
            <a:r>
              <a:rPr lang="vi-VN" dirty="0"/>
              <a:t>7 bước xây dựng khả năng lãnh đạo nhất trí</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206512137"/>
              </p:ext>
            </p:extLst>
          </p:nvPr>
        </p:nvGraphicFramePr>
        <p:xfrm>
          <a:off x="693738" y="1958975"/>
          <a:ext cx="7993062" cy="431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422701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dirty="0"/>
              <a:t>Khả năng lãnh đạo</a:t>
            </a:r>
            <a:endParaRPr lang="en-US" dirty="0"/>
          </a:p>
        </p:txBody>
      </p:sp>
      <p:sp>
        <p:nvSpPr>
          <p:cNvPr id="4" name="Text Placeholder 3"/>
          <p:cNvSpPr>
            <a:spLocks noGrp="1"/>
          </p:cNvSpPr>
          <p:nvPr>
            <p:ph type="body" sz="quarter" idx="13"/>
          </p:nvPr>
        </p:nvSpPr>
        <p:spPr/>
        <p:txBody>
          <a:bodyPr>
            <a:normAutofit fontScale="70000" lnSpcReduction="20000"/>
          </a:bodyPr>
          <a:lstStyle/>
          <a:p>
            <a:pPr lvl="0"/>
            <a:r>
              <a:rPr lang="vi-VN" dirty="0"/>
              <a:t>Bước</a:t>
            </a:r>
            <a:r>
              <a:rPr lang="en-US" dirty="0"/>
              <a:t> 1: </a:t>
            </a:r>
            <a:r>
              <a:rPr lang="vi-VN" dirty="0"/>
              <a:t>thiết lập nhóm các nhà lãnh đạo cộng đồng của quý vị</a:t>
            </a:r>
            <a:endParaRPr lang="en-US" dirty="0"/>
          </a:p>
        </p:txBody>
      </p:sp>
      <p:pic>
        <p:nvPicPr>
          <p:cNvPr id="7" name="Content Placeholder 6" descr="CoverArt.jpg"/>
          <p:cNvPicPr>
            <a:picLocks noGrp="1" noChangeAspect="1"/>
          </p:cNvPicPr>
          <p:nvPr>
            <p:ph idx="1"/>
          </p:nvPr>
        </p:nvPicPr>
        <p:blipFill rotWithShape="1">
          <a:blip r:embed="rId3"/>
          <a:srcRect r="50617" b="65859"/>
          <a:stretch/>
        </p:blipFill>
        <p:spPr>
          <a:xfrm>
            <a:off x="1265632" y="1959427"/>
            <a:ext cx="6612736" cy="4571277"/>
          </a:xfrm>
          <a:prstGeom prst="rect">
            <a:avLst/>
          </a:prstGeom>
        </p:spPr>
      </p:pic>
    </p:spTree>
    <p:extLst>
      <p:ext uri="{BB962C8B-B14F-4D97-AF65-F5344CB8AC3E}">
        <p14:creationId xmlns:p14="http://schemas.microsoft.com/office/powerpoint/2010/main" val="13531497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dirty="0"/>
              <a:t>Khả năng lãnh đạo</a:t>
            </a:r>
            <a:endParaRPr lang="en-US" dirty="0"/>
          </a:p>
        </p:txBody>
      </p:sp>
      <p:sp>
        <p:nvSpPr>
          <p:cNvPr id="4" name="Text Placeholder 3"/>
          <p:cNvSpPr>
            <a:spLocks noGrp="1"/>
          </p:cNvSpPr>
          <p:nvPr>
            <p:ph type="body" sz="quarter" idx="13"/>
          </p:nvPr>
        </p:nvSpPr>
        <p:spPr/>
        <p:txBody>
          <a:bodyPr/>
          <a:lstStyle/>
          <a:p>
            <a:r>
              <a:rPr lang="vi-VN" dirty="0"/>
              <a:t>Bước </a:t>
            </a:r>
            <a:r>
              <a:rPr lang="en-US" dirty="0"/>
              <a:t>2: </a:t>
            </a:r>
            <a:r>
              <a:rPr lang="vi-VN" dirty="0">
                <a:ea typeface="Calibri"/>
                <a:cs typeface="Arial"/>
              </a:rPr>
              <a:t>xây dựng mối quan hệ</a:t>
            </a:r>
            <a:endParaRPr lang="en-US" dirty="0"/>
          </a:p>
        </p:txBody>
      </p:sp>
      <p:pic>
        <p:nvPicPr>
          <p:cNvPr id="5" name="Content Placeholder 4" descr="handshake-310912_1280.png"/>
          <p:cNvPicPr>
            <a:picLocks noGrp="1" noChangeAspect="1"/>
          </p:cNvPicPr>
          <p:nvPr>
            <p:ph idx="1"/>
          </p:nvPr>
        </p:nvPicPr>
        <p:blipFill>
          <a:blip r:embed="rId3">
            <a:extLst>
              <a:ext uri="{28A0092B-C50C-407E-A947-70E740481C1C}">
                <a14:useLocalDpi xmlns:a14="http://schemas.microsoft.com/office/drawing/2010/main" val="0"/>
              </a:ext>
            </a:extLst>
          </a:blip>
          <a:srcRect t="11240" b="11240"/>
          <a:stretch>
            <a:fillRect/>
          </a:stretch>
        </p:blipFill>
        <p:spPr/>
      </p:pic>
    </p:spTree>
    <p:extLst>
      <p:ext uri="{BB962C8B-B14F-4D97-AF65-F5344CB8AC3E}">
        <p14:creationId xmlns:p14="http://schemas.microsoft.com/office/powerpoint/2010/main" val="289091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dirty="0"/>
              <a:t>Chương trình</a:t>
            </a:r>
            <a:endParaRPr lang="en-US" dirty="0"/>
          </a:p>
        </p:txBody>
      </p:sp>
      <p:pic>
        <p:nvPicPr>
          <p:cNvPr id="5" name="Content Placeholder 4" descr="Callagy-Law-Leadership.jpg"/>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862" b="895"/>
          <a:stretch/>
        </p:blipFill>
        <p:spPr>
          <a:xfrm>
            <a:off x="457200" y="1848719"/>
            <a:ext cx="4040188" cy="4070916"/>
          </a:xfrm>
        </p:spPr>
      </p:pic>
      <p:graphicFrame>
        <p:nvGraphicFramePr>
          <p:cNvPr id="3" name="Table 2"/>
          <p:cNvGraphicFramePr>
            <a:graphicFrameLocks noGrp="1"/>
          </p:cNvGraphicFramePr>
          <p:nvPr>
            <p:extLst>
              <p:ext uri="{D42A27DB-BD31-4B8C-83A1-F6EECF244321}">
                <p14:modId xmlns:p14="http://schemas.microsoft.com/office/powerpoint/2010/main" val="3116660446"/>
              </p:ext>
            </p:extLst>
          </p:nvPr>
        </p:nvGraphicFramePr>
        <p:xfrm>
          <a:off x="4908328" y="1848719"/>
          <a:ext cx="3834981" cy="4607670"/>
        </p:xfrm>
        <a:graphic>
          <a:graphicData uri="http://schemas.openxmlformats.org/drawingml/2006/table">
            <a:tbl>
              <a:tblPr firstRow="1" bandRow="1">
                <a:tableStyleId>{BC89EF96-8CEA-46FF-86C4-4CE0E7609802}</a:tableStyleId>
              </a:tblPr>
              <a:tblGrid>
                <a:gridCol w="3834981">
                  <a:extLst>
                    <a:ext uri="{9D8B030D-6E8A-4147-A177-3AD203B41FA5}">
                      <a16:colId xmlns:a16="http://schemas.microsoft.com/office/drawing/2014/main" xmlns="" val="20000"/>
                    </a:ext>
                  </a:extLst>
                </a:gridCol>
              </a:tblGrid>
              <a:tr h="508865">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vi-VN" dirty="0"/>
                        <a:t>Mục</a:t>
                      </a:r>
                      <a:r>
                        <a:rPr lang="en-US" baseline="0" dirty="0"/>
                        <a:t> 3.1</a:t>
                      </a:r>
                      <a:r>
                        <a:rPr lang="en-US" dirty="0"/>
                        <a:t>: </a:t>
                      </a:r>
                      <a:r>
                        <a:rPr lang="vi-VN" sz="1800" dirty="0" smtClean="0"/>
                        <a:t>Sự tham gia của người dân</a:t>
                      </a:r>
                      <a:endParaRPr lang="en-US" sz="1800" dirty="0" smtClean="0"/>
                    </a:p>
                    <a:p>
                      <a:pPr algn="ctr"/>
                      <a:endParaRPr lang="en-US" dirty="0"/>
                    </a:p>
                  </a:txBody>
                  <a:tcPr/>
                </a:tc>
                <a:extLst>
                  <a:ext uri="{0D108BD9-81ED-4DB2-BD59-A6C34878D82A}">
                    <a16:rowId xmlns:a16="http://schemas.microsoft.com/office/drawing/2014/main" xmlns="" val="10000"/>
                  </a:ext>
                </a:extLst>
              </a:tr>
              <a:tr h="508865">
                <a:tc>
                  <a:txBody>
                    <a:bodyPr/>
                    <a:lstStyle/>
                    <a:p>
                      <a:r>
                        <a:rPr lang="vi-VN" dirty="0"/>
                        <a:t>Hoạt</a:t>
                      </a:r>
                      <a:r>
                        <a:rPr lang="vi-VN" baseline="0" dirty="0"/>
                        <a:t> động mở đầu/Ôn tập</a:t>
                      </a:r>
                      <a:endParaRPr lang="en-US" dirty="0"/>
                    </a:p>
                  </a:txBody>
                  <a:tcPr/>
                </a:tc>
                <a:extLst>
                  <a:ext uri="{0D108BD9-81ED-4DB2-BD59-A6C34878D82A}">
                    <a16:rowId xmlns:a16="http://schemas.microsoft.com/office/drawing/2014/main" xmlns="" val="10001"/>
                  </a:ext>
                </a:extLst>
              </a:tr>
              <a:tr h="508865">
                <a:tc>
                  <a:txBody>
                    <a:bodyPr/>
                    <a:lstStyle/>
                    <a:p>
                      <a:r>
                        <a:rPr lang="vi-VN" dirty="0"/>
                        <a:t>Sự</a:t>
                      </a:r>
                      <a:r>
                        <a:rPr lang="vi-VN" baseline="0" dirty="0"/>
                        <a:t> tham gia của người dân</a:t>
                      </a:r>
                      <a:endParaRPr lang="en-US" dirty="0"/>
                    </a:p>
                  </a:txBody>
                  <a:tcPr/>
                </a:tc>
                <a:extLst>
                  <a:ext uri="{0D108BD9-81ED-4DB2-BD59-A6C34878D82A}">
                    <a16:rowId xmlns:a16="http://schemas.microsoft.com/office/drawing/2014/main" xmlns="" val="10002"/>
                  </a:ext>
                </a:extLst>
              </a:tr>
              <a:tr h="508865">
                <a:tc>
                  <a:txBody>
                    <a:bodyPr/>
                    <a:lstStyle/>
                    <a:p>
                      <a:r>
                        <a:rPr lang="vi-VN" dirty="0"/>
                        <a:t>Cấp</a:t>
                      </a:r>
                      <a:r>
                        <a:rPr lang="vi-VN" baseline="0" dirty="0"/>
                        <a:t> bậc chính quyền</a:t>
                      </a:r>
                      <a:endParaRPr lang="en-US" dirty="0"/>
                    </a:p>
                  </a:txBody>
                  <a:tcPr/>
                </a:tc>
                <a:extLst>
                  <a:ext uri="{0D108BD9-81ED-4DB2-BD59-A6C34878D82A}">
                    <a16:rowId xmlns:a16="http://schemas.microsoft.com/office/drawing/2014/main" xmlns="" val="10003"/>
                  </a:ext>
                </a:extLst>
              </a:tr>
              <a:tr h="508865">
                <a:tc>
                  <a:txBody>
                    <a:bodyPr/>
                    <a:lstStyle/>
                    <a:p>
                      <a:r>
                        <a:rPr lang="vi-VN" dirty="0"/>
                        <a:t>Chính</a:t>
                      </a:r>
                      <a:r>
                        <a:rPr lang="vi-VN" baseline="0" dirty="0"/>
                        <a:t> quyền địa phương</a:t>
                      </a:r>
                      <a:endParaRPr lang="en-US" dirty="0"/>
                    </a:p>
                  </a:txBody>
                  <a:tcPr/>
                </a:tc>
                <a:extLst>
                  <a:ext uri="{0D108BD9-81ED-4DB2-BD59-A6C34878D82A}">
                    <a16:rowId xmlns:a16="http://schemas.microsoft.com/office/drawing/2014/main" xmlns="" val="10004"/>
                  </a:ext>
                </a:extLst>
              </a:tr>
              <a:tr h="508865">
                <a:tc>
                  <a:txBody>
                    <a:bodyPr/>
                    <a:lstStyle/>
                    <a:p>
                      <a:r>
                        <a:rPr lang="vi-VN" dirty="0"/>
                        <a:t>Tương</a:t>
                      </a:r>
                      <a:r>
                        <a:rPr lang="vi-VN" baseline="0" dirty="0"/>
                        <a:t> tác với </a:t>
                      </a:r>
                      <a:r>
                        <a:rPr lang="vi-VN" baseline="0" dirty="0" smtClean="0"/>
                        <a:t>các</a:t>
                      </a:r>
                      <a:r>
                        <a:rPr lang="en-US" baseline="0" dirty="0" smtClean="0"/>
                        <a:t> </a:t>
                      </a:r>
                      <a:r>
                        <a:rPr lang="vi-VN" baseline="0" dirty="0" smtClean="0"/>
                        <a:t>nhà </a:t>
                      </a:r>
                      <a:r>
                        <a:rPr lang="vi-VN" baseline="0" dirty="0"/>
                        <a:t>lãnh đạo ra quyết định</a:t>
                      </a:r>
                      <a:endParaRPr lang="en-US" dirty="0"/>
                    </a:p>
                  </a:txBody>
                  <a:tcPr/>
                </a:tc>
                <a:extLst>
                  <a:ext uri="{0D108BD9-81ED-4DB2-BD59-A6C34878D82A}">
                    <a16:rowId xmlns:a16="http://schemas.microsoft.com/office/drawing/2014/main" xmlns="" val="10005"/>
                  </a:ext>
                </a:extLst>
              </a:tr>
              <a:tr h="508865">
                <a:tc>
                  <a:txBody>
                    <a:bodyPr/>
                    <a:lstStyle/>
                    <a:p>
                      <a:r>
                        <a:rPr lang="en-US" dirty="0" smtClean="0"/>
                        <a:t>V</a:t>
                      </a:r>
                      <a:r>
                        <a:rPr lang="vi-VN" dirty="0" smtClean="0"/>
                        <a:t>iệc tổ chức sự đồng thuận</a:t>
                      </a:r>
                      <a:endParaRPr lang="en-US" dirty="0"/>
                    </a:p>
                  </a:txBody>
                  <a:tcPr/>
                </a:tc>
                <a:extLst>
                  <a:ext uri="{0D108BD9-81ED-4DB2-BD59-A6C34878D82A}">
                    <a16:rowId xmlns:a16="http://schemas.microsoft.com/office/drawing/2014/main" xmlns="" val="10006"/>
                  </a:ext>
                </a:extLst>
              </a:tr>
              <a:tr h="508865">
                <a:tc>
                  <a:txBody>
                    <a:bodyPr/>
                    <a:lstStyle/>
                    <a:p>
                      <a:r>
                        <a:rPr lang="vi-VN" dirty="0"/>
                        <a:t>Kết</a:t>
                      </a:r>
                      <a:r>
                        <a:rPr lang="vi-VN" baseline="0" dirty="0"/>
                        <a:t> luận</a:t>
                      </a:r>
                      <a:endParaRPr lang="en-US" dirty="0"/>
                    </a:p>
                  </a:txBody>
                  <a:tcPr/>
                </a:tc>
                <a:extLst>
                  <a:ext uri="{0D108BD9-81ED-4DB2-BD59-A6C34878D82A}">
                    <a16:rowId xmlns:a16="http://schemas.microsoft.com/office/drawing/2014/main" xmlns="" val="10007"/>
                  </a:ext>
                </a:extLst>
              </a:tr>
            </a:tbl>
          </a:graphicData>
        </a:graphic>
      </p:graphicFrame>
    </p:spTree>
    <p:extLst>
      <p:ext uri="{BB962C8B-B14F-4D97-AF65-F5344CB8AC3E}">
        <p14:creationId xmlns:p14="http://schemas.microsoft.com/office/powerpoint/2010/main" val="23435974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dirty="0"/>
              <a:t>Khả năng lãnh đạo</a:t>
            </a:r>
            <a:endParaRPr lang="en-US" dirty="0"/>
          </a:p>
        </p:txBody>
      </p:sp>
      <p:sp>
        <p:nvSpPr>
          <p:cNvPr id="4" name="Text Placeholder 3"/>
          <p:cNvSpPr>
            <a:spLocks noGrp="1"/>
          </p:cNvSpPr>
          <p:nvPr>
            <p:ph type="body" sz="quarter" idx="13"/>
          </p:nvPr>
        </p:nvSpPr>
        <p:spPr/>
        <p:txBody>
          <a:bodyPr>
            <a:normAutofit/>
          </a:bodyPr>
          <a:lstStyle/>
          <a:p>
            <a:pPr lvl="0"/>
            <a:r>
              <a:rPr lang="vi-VN" dirty="0"/>
              <a:t>Bước</a:t>
            </a:r>
            <a:r>
              <a:rPr lang="en-US" dirty="0"/>
              <a:t> 3: </a:t>
            </a:r>
            <a:r>
              <a:rPr lang="vi-VN" dirty="0"/>
              <a:t>tiến hành phân tích cộng đồng</a:t>
            </a:r>
            <a:endParaRPr lang="en-US" dirty="0"/>
          </a:p>
        </p:txBody>
      </p:sp>
      <p:pic>
        <p:nvPicPr>
          <p:cNvPr id="5" name="Content Placeholder 4" descr="CoverArt.jpg"/>
          <p:cNvPicPr>
            <a:picLocks noGrp="1" noChangeAspect="1"/>
          </p:cNvPicPr>
          <p:nvPr>
            <p:ph idx="1"/>
          </p:nvPr>
        </p:nvPicPr>
        <p:blipFill rotWithShape="1">
          <a:blip r:embed="rId3"/>
          <a:srcRect t="67564" r="16863"/>
          <a:stretch/>
        </p:blipFill>
        <p:spPr>
          <a:xfrm>
            <a:off x="505539" y="2037827"/>
            <a:ext cx="8132922" cy="3172807"/>
          </a:xfrm>
          <a:prstGeom prst="rect">
            <a:avLst/>
          </a:prstGeom>
        </p:spPr>
      </p:pic>
    </p:spTree>
    <p:extLst>
      <p:ext uri="{BB962C8B-B14F-4D97-AF65-F5344CB8AC3E}">
        <p14:creationId xmlns:p14="http://schemas.microsoft.com/office/powerpoint/2010/main" val="41457466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dirty="0"/>
              <a:t>Khả năng lãnh đạo</a:t>
            </a:r>
            <a:endParaRPr lang="en-US" dirty="0"/>
          </a:p>
        </p:txBody>
      </p:sp>
      <p:sp>
        <p:nvSpPr>
          <p:cNvPr id="4" name="Text Placeholder 3"/>
          <p:cNvSpPr>
            <a:spLocks noGrp="1"/>
          </p:cNvSpPr>
          <p:nvPr>
            <p:ph type="body" sz="quarter" idx="13"/>
          </p:nvPr>
        </p:nvSpPr>
        <p:spPr/>
        <p:txBody>
          <a:bodyPr>
            <a:normAutofit fontScale="70000" lnSpcReduction="20000"/>
          </a:bodyPr>
          <a:lstStyle/>
          <a:p>
            <a:pPr lvl="0"/>
            <a:r>
              <a:rPr lang="vi-VN" dirty="0"/>
              <a:t>Bước</a:t>
            </a:r>
            <a:r>
              <a:rPr lang="en-US" dirty="0"/>
              <a:t> 4: </a:t>
            </a:r>
            <a:r>
              <a:rPr lang="vi-VN" dirty="0"/>
              <a:t>thiết kế và thực hiện dự án hai bên cùng có lợi (</a:t>
            </a:r>
            <a:r>
              <a:rPr lang="en-US" dirty="0"/>
              <a:t>Win–Win</a:t>
            </a:r>
            <a:r>
              <a:rPr lang="vi-VN" dirty="0"/>
              <a:t>)</a:t>
            </a:r>
            <a:r>
              <a:rPr lang="en-US" dirty="0"/>
              <a:t> </a:t>
            </a:r>
          </a:p>
        </p:txBody>
      </p:sp>
      <p:pic>
        <p:nvPicPr>
          <p:cNvPr id="5" name="Content Placeholder 4" descr="white-board-593309_1280.jpg"/>
          <p:cNvPicPr>
            <a:picLocks noGrp="1" noChangeAspect="1"/>
          </p:cNvPicPr>
          <p:nvPr>
            <p:ph idx="1"/>
          </p:nvPr>
        </p:nvPicPr>
        <p:blipFill>
          <a:blip r:embed="rId3">
            <a:extLst>
              <a:ext uri="{28A0092B-C50C-407E-A947-70E740481C1C}">
                <a14:useLocalDpi xmlns:a14="http://schemas.microsoft.com/office/drawing/2010/main" val="0"/>
              </a:ext>
            </a:extLst>
          </a:blip>
          <a:srcRect t="9468" b="9468"/>
          <a:stretch>
            <a:fillRect/>
          </a:stretch>
        </p:blipFill>
        <p:spPr/>
      </p:pic>
    </p:spTree>
    <p:extLst>
      <p:ext uri="{BB962C8B-B14F-4D97-AF65-F5344CB8AC3E}">
        <p14:creationId xmlns:p14="http://schemas.microsoft.com/office/powerpoint/2010/main" val="18321530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dirty="0"/>
              <a:t>Khả năng lãnh đạo</a:t>
            </a:r>
            <a:endParaRPr lang="en-US" dirty="0"/>
          </a:p>
        </p:txBody>
      </p:sp>
      <p:sp>
        <p:nvSpPr>
          <p:cNvPr id="4" name="Text Placeholder 3"/>
          <p:cNvSpPr>
            <a:spLocks noGrp="1"/>
          </p:cNvSpPr>
          <p:nvPr>
            <p:ph type="body" sz="quarter" idx="13"/>
          </p:nvPr>
        </p:nvSpPr>
        <p:spPr/>
        <p:txBody>
          <a:bodyPr>
            <a:normAutofit/>
          </a:bodyPr>
          <a:lstStyle/>
          <a:p>
            <a:pPr lvl="0"/>
            <a:r>
              <a:rPr lang="vi-VN" dirty="0"/>
              <a:t>Bước</a:t>
            </a:r>
            <a:r>
              <a:rPr lang="en-US" dirty="0"/>
              <a:t> 5: </a:t>
            </a:r>
            <a:r>
              <a:rPr lang="vi-VN" dirty="0"/>
              <a:t>chia sẻ thông tin</a:t>
            </a:r>
            <a:endParaRPr lang="en-US" dirty="0"/>
          </a:p>
        </p:txBody>
      </p:sp>
      <p:pic>
        <p:nvPicPr>
          <p:cNvPr id="5" name="Content Placeholder 4" descr="social-media-423857_1280.jpg"/>
          <p:cNvPicPr>
            <a:picLocks noGrp="1" noChangeAspect="1"/>
          </p:cNvPicPr>
          <p:nvPr>
            <p:ph idx="1"/>
          </p:nvPr>
        </p:nvPicPr>
        <p:blipFill>
          <a:blip r:embed="rId3">
            <a:extLst>
              <a:ext uri="{28A0092B-C50C-407E-A947-70E740481C1C}">
                <a14:useLocalDpi xmlns:a14="http://schemas.microsoft.com/office/drawing/2010/main" val="0"/>
              </a:ext>
            </a:extLst>
          </a:blip>
          <a:srcRect t="1981" b="1981"/>
          <a:stretch>
            <a:fillRect/>
          </a:stretch>
        </p:blipFill>
        <p:spPr/>
      </p:pic>
    </p:spTree>
    <p:extLst>
      <p:ext uri="{BB962C8B-B14F-4D97-AF65-F5344CB8AC3E}">
        <p14:creationId xmlns:p14="http://schemas.microsoft.com/office/powerpoint/2010/main" val="36100710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dirty="0"/>
              <a:t>Khả năng lãnh đạo</a:t>
            </a:r>
            <a:endParaRPr lang="en-US" dirty="0"/>
          </a:p>
        </p:txBody>
      </p:sp>
      <p:sp>
        <p:nvSpPr>
          <p:cNvPr id="4" name="Text Placeholder 3"/>
          <p:cNvSpPr>
            <a:spLocks noGrp="1"/>
          </p:cNvSpPr>
          <p:nvPr>
            <p:ph type="body" sz="quarter" idx="13"/>
          </p:nvPr>
        </p:nvSpPr>
        <p:spPr/>
        <p:txBody>
          <a:bodyPr>
            <a:normAutofit fontScale="70000" lnSpcReduction="20000"/>
          </a:bodyPr>
          <a:lstStyle/>
          <a:p>
            <a:pPr lvl="0"/>
            <a:r>
              <a:rPr lang="vi-VN" dirty="0"/>
              <a:t>Bước</a:t>
            </a:r>
            <a:r>
              <a:rPr lang="en-US" dirty="0"/>
              <a:t> 6: </a:t>
            </a:r>
            <a:r>
              <a:rPr lang="vi-VN" dirty="0"/>
              <a:t>phát triển chiến lược và thực hiện kế hoạch dự án</a:t>
            </a:r>
            <a:endParaRPr lang="en-US" dirty="0"/>
          </a:p>
        </p:txBody>
      </p:sp>
      <p:pic>
        <p:nvPicPr>
          <p:cNvPr id="7" name="Content Placeholder 6" descr="list-372766_1280.jpg"/>
          <p:cNvPicPr>
            <a:picLocks noGrp="1" noChangeAspect="1"/>
          </p:cNvPicPr>
          <p:nvPr>
            <p:ph idx="1"/>
          </p:nvPr>
        </p:nvPicPr>
        <p:blipFill rotWithShape="1">
          <a:blip r:embed="rId3">
            <a:extLst>
              <a:ext uri="{28A0092B-C50C-407E-A947-70E740481C1C}">
                <a14:useLocalDpi xmlns:a14="http://schemas.microsoft.com/office/drawing/2010/main" val="0"/>
              </a:ext>
            </a:extLst>
          </a:blip>
          <a:srcRect t="9828" b="18142"/>
          <a:stretch/>
        </p:blipFill>
        <p:spPr>
          <a:xfrm>
            <a:off x="693738" y="1958975"/>
            <a:ext cx="7993062" cy="4318000"/>
          </a:xfrm>
        </p:spPr>
      </p:pic>
    </p:spTree>
    <p:extLst>
      <p:ext uri="{BB962C8B-B14F-4D97-AF65-F5344CB8AC3E}">
        <p14:creationId xmlns:p14="http://schemas.microsoft.com/office/powerpoint/2010/main" val="19768194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dirty="0"/>
              <a:t>Khả năng lãnh đạo</a:t>
            </a:r>
            <a:endParaRPr lang="en-US" dirty="0"/>
          </a:p>
        </p:txBody>
      </p:sp>
      <p:sp>
        <p:nvSpPr>
          <p:cNvPr id="4" name="Text Placeholder 3"/>
          <p:cNvSpPr>
            <a:spLocks noGrp="1"/>
          </p:cNvSpPr>
          <p:nvPr>
            <p:ph type="body" sz="quarter" idx="13"/>
          </p:nvPr>
        </p:nvSpPr>
        <p:spPr/>
        <p:txBody>
          <a:bodyPr>
            <a:normAutofit fontScale="92500"/>
          </a:bodyPr>
          <a:lstStyle/>
          <a:p>
            <a:pPr lvl="0"/>
            <a:r>
              <a:rPr lang="vi-VN" dirty="0"/>
              <a:t>Bước</a:t>
            </a:r>
            <a:r>
              <a:rPr lang="en-US" dirty="0"/>
              <a:t> 7: </a:t>
            </a:r>
            <a:r>
              <a:rPr lang="vi-VN" dirty="0"/>
              <a:t>xây dựng khả năng lãnh đạo trong nhóm</a:t>
            </a:r>
            <a:endParaRPr lang="en-US" dirty="0"/>
          </a:p>
        </p:txBody>
      </p:sp>
      <p:pic>
        <p:nvPicPr>
          <p:cNvPr id="5"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t="9828" b="8450"/>
          <a:stretch/>
        </p:blipFill>
        <p:spPr bwMode="auto">
          <a:xfrm>
            <a:off x="693738" y="1958974"/>
            <a:ext cx="7993062" cy="4899025"/>
          </a:xfrm>
          <a:prstGeom prst="rect">
            <a:avLst/>
          </a:prstGeom>
          <a:ln>
            <a:noFill/>
          </a:ln>
          <a:effectLst/>
          <a:extLst/>
        </p:spPr>
      </p:pic>
    </p:spTree>
    <p:extLst>
      <p:ext uri="{BB962C8B-B14F-4D97-AF65-F5344CB8AC3E}">
        <p14:creationId xmlns:p14="http://schemas.microsoft.com/office/powerpoint/2010/main" val="15216178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dirty="0"/>
              <a:t>Hoạt động</a:t>
            </a:r>
            <a:endParaRPr lang="en-US" dirty="0"/>
          </a:p>
        </p:txBody>
      </p:sp>
      <p:sp>
        <p:nvSpPr>
          <p:cNvPr id="3" name="Text Placeholder 2"/>
          <p:cNvSpPr>
            <a:spLocks noGrp="1"/>
          </p:cNvSpPr>
          <p:nvPr>
            <p:ph type="body" idx="1"/>
          </p:nvPr>
        </p:nvSpPr>
        <p:spPr/>
        <p:txBody>
          <a:bodyPr>
            <a:normAutofit/>
          </a:bodyPr>
          <a:lstStyle/>
          <a:p>
            <a:r>
              <a:rPr lang="vi-VN" sz="2400" dirty="0"/>
              <a:t>Hướng dẫn</a:t>
            </a:r>
            <a:r>
              <a:rPr lang="en-US" sz="2400" dirty="0"/>
              <a:t>:</a:t>
            </a:r>
          </a:p>
        </p:txBody>
      </p:sp>
      <p:sp>
        <p:nvSpPr>
          <p:cNvPr id="4" name="Content Placeholder 3"/>
          <p:cNvSpPr>
            <a:spLocks noGrp="1"/>
          </p:cNvSpPr>
          <p:nvPr>
            <p:ph sz="half" idx="2"/>
          </p:nvPr>
        </p:nvSpPr>
        <p:spPr/>
        <p:txBody>
          <a:bodyPr>
            <a:normAutofit/>
          </a:bodyPr>
          <a:lstStyle/>
          <a:p>
            <a:r>
              <a:rPr lang="vi-VN" sz="2400" dirty="0"/>
              <a:t>Viết tên quý vị sát bên vai trò và trách nhiệm phù hợp với bản thân nhất</a:t>
            </a:r>
            <a:r>
              <a:rPr lang="en-US" sz="2400" dirty="0"/>
              <a:t>.</a:t>
            </a:r>
          </a:p>
          <a:p>
            <a:r>
              <a:rPr lang="vi-VN" sz="2400" dirty="0"/>
              <a:t>Viết tên người đồng cấp lên vai trò và trách nhiệm phù hợp với người đó nhất</a:t>
            </a:r>
            <a:r>
              <a:rPr lang="en-US" sz="2400" dirty="0"/>
              <a:t>.</a:t>
            </a:r>
          </a:p>
        </p:txBody>
      </p:sp>
      <p:pic>
        <p:nvPicPr>
          <p:cNvPr id="7" name="Content Placeholder 6" descr="flipchart.jpg"/>
          <p:cNvPicPr>
            <a:picLocks noGrp="1" noChangeAspect="1"/>
          </p:cNvPicPr>
          <p:nvPr>
            <p:ph sz="quarter" idx="4"/>
          </p:nvPr>
        </p:nvPicPr>
        <p:blipFill>
          <a:blip r:embed="rId3">
            <a:extLst>
              <a:ext uri="{28A0092B-C50C-407E-A947-70E740481C1C}">
                <a14:useLocalDpi xmlns:a14="http://schemas.microsoft.com/office/drawing/2010/main" val="0"/>
              </a:ext>
            </a:extLst>
          </a:blip>
          <a:srcRect l="-13487" r="-13487"/>
          <a:stretch>
            <a:fillRect/>
          </a:stretch>
        </p:blipFill>
        <p:spPr>
          <a:xfrm>
            <a:off x="4645025" y="1535113"/>
            <a:ext cx="4041775" cy="4591050"/>
          </a:xfrm>
        </p:spPr>
      </p:pic>
    </p:spTree>
    <p:extLst>
      <p:ext uri="{BB962C8B-B14F-4D97-AF65-F5344CB8AC3E}">
        <p14:creationId xmlns:p14="http://schemas.microsoft.com/office/powerpoint/2010/main" val="1605349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vi-VN" dirty="0"/>
              <a:t>Đoạn phim ngắn</a:t>
            </a:r>
            <a:endParaRPr lang="en-US" dirty="0"/>
          </a:p>
        </p:txBody>
      </p:sp>
      <p:sp>
        <p:nvSpPr>
          <p:cNvPr id="9" name="Text Placeholder 8"/>
          <p:cNvSpPr>
            <a:spLocks noGrp="1"/>
          </p:cNvSpPr>
          <p:nvPr>
            <p:ph type="body" sz="quarter" idx="13"/>
          </p:nvPr>
        </p:nvSpPr>
        <p:spPr/>
        <p:txBody>
          <a:bodyPr/>
          <a:lstStyle/>
          <a:p>
            <a:r>
              <a:rPr lang="vi-VN" dirty="0"/>
              <a:t>Thay đổi trong không khí</a:t>
            </a:r>
            <a:endParaRPr lang="en-US" dirty="0"/>
          </a:p>
        </p:txBody>
      </p:sp>
      <p:pic>
        <p:nvPicPr>
          <p:cNvPr id="10" name="Content Placeholder 4" descr="projector-361784_1280.jpg"/>
          <p:cNvPicPr>
            <a:picLocks noGrp="1" noChangeAspect="1"/>
          </p:cNvPicPr>
          <p:nvPr>
            <p:ph idx="1"/>
          </p:nvPr>
        </p:nvPicPr>
        <p:blipFill>
          <a:blip r:embed="rId3">
            <a:extLst>
              <a:ext uri="{28A0092B-C50C-407E-A947-70E740481C1C}">
                <a14:useLocalDpi xmlns:a14="http://schemas.microsoft.com/office/drawing/2010/main" val="0"/>
              </a:ext>
            </a:extLst>
          </a:blip>
          <a:srcRect l="-15439" r="-15439"/>
          <a:stretch>
            <a:fillRect/>
          </a:stretch>
        </p:blipFill>
        <p:spPr>
          <a:xfrm>
            <a:off x="693738" y="1958975"/>
            <a:ext cx="7993062" cy="4318000"/>
          </a:xfrm>
        </p:spPr>
      </p:pic>
    </p:spTree>
    <p:extLst>
      <p:ext uri="{BB962C8B-B14F-4D97-AF65-F5344CB8AC3E}">
        <p14:creationId xmlns:p14="http://schemas.microsoft.com/office/powerpoint/2010/main" val="13712718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dirty="0"/>
              <a:t>Chuyện của </a:t>
            </a:r>
            <a:r>
              <a:rPr lang="en-US" dirty="0"/>
              <a:t>Paulo </a:t>
            </a:r>
            <a:r>
              <a:rPr lang="vi-VN" dirty="0"/>
              <a:t>và</a:t>
            </a:r>
            <a:r>
              <a:rPr lang="en-US" dirty="0"/>
              <a:t> Julia</a:t>
            </a:r>
          </a:p>
        </p:txBody>
      </p:sp>
      <p:sp>
        <p:nvSpPr>
          <p:cNvPr id="4" name="Text Placeholder 3"/>
          <p:cNvSpPr>
            <a:spLocks noGrp="1"/>
          </p:cNvSpPr>
          <p:nvPr>
            <p:ph type="body" sz="quarter" idx="13"/>
          </p:nvPr>
        </p:nvSpPr>
        <p:spPr/>
        <p:txBody>
          <a:bodyPr>
            <a:normAutofit/>
          </a:bodyPr>
          <a:lstStyle/>
          <a:p>
            <a:r>
              <a:rPr lang="vi-VN" dirty="0"/>
              <a:t>Cùng có lợi (</a:t>
            </a:r>
            <a:r>
              <a:rPr lang="en-US" dirty="0"/>
              <a:t>Win-Win</a:t>
            </a:r>
            <a:r>
              <a:rPr lang="vi-VN" dirty="0"/>
              <a:t>)</a:t>
            </a:r>
          </a:p>
        </p:txBody>
      </p:sp>
      <p:pic>
        <p:nvPicPr>
          <p:cNvPr id="5" name="Content Placeholder 4"/>
          <p:cNvPicPr>
            <a:picLocks noGrp="1"/>
          </p:cNvPicPr>
          <p:nvPr>
            <p:ph idx="1"/>
          </p:nvPr>
        </p:nvPicPr>
        <p:blipFill>
          <a:blip r:embed="rId3">
            <a:extLst>
              <a:ext uri="{28A0092B-C50C-407E-A947-70E740481C1C}">
                <a14:useLocalDpi xmlns:a14="http://schemas.microsoft.com/office/drawing/2010/main" val="0"/>
              </a:ext>
            </a:extLst>
          </a:blip>
          <a:srcRect t="9317" b="9317"/>
          <a:stretch>
            <a:fillRect/>
          </a:stretch>
        </p:blipFill>
        <p:spPr bwMode="auto">
          <a:prstGeom prst="rect">
            <a:avLst/>
          </a:prstGeom>
          <a:noFill/>
          <a:ln>
            <a:noFill/>
          </a:ln>
        </p:spPr>
      </p:pic>
    </p:spTree>
    <p:extLst>
      <p:ext uri="{BB962C8B-B14F-4D97-AF65-F5344CB8AC3E}">
        <p14:creationId xmlns:p14="http://schemas.microsoft.com/office/powerpoint/2010/main" val="3792240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dirty="0"/>
              <a:t>Chuyện của </a:t>
            </a:r>
            <a:r>
              <a:rPr lang="en-US" dirty="0"/>
              <a:t>Julia</a:t>
            </a:r>
          </a:p>
        </p:txBody>
      </p:sp>
      <p:sp>
        <p:nvSpPr>
          <p:cNvPr id="4" name="Text Placeholder 3"/>
          <p:cNvSpPr>
            <a:spLocks noGrp="1"/>
          </p:cNvSpPr>
          <p:nvPr>
            <p:ph type="body" sz="quarter" idx="13"/>
          </p:nvPr>
        </p:nvSpPr>
        <p:spPr/>
        <p:txBody>
          <a:bodyPr>
            <a:normAutofit/>
          </a:bodyPr>
          <a:lstStyle/>
          <a:p>
            <a:r>
              <a:rPr lang="vi-VN" dirty="0"/>
              <a:t>Niềm vui đặt câu hỏi</a:t>
            </a:r>
            <a:endParaRPr lang="en-US" dirty="0"/>
          </a:p>
        </p:txBody>
      </p:sp>
      <p:pic>
        <p:nvPicPr>
          <p:cNvPr id="7" name="Content Placeholder 6" descr="160937576.jpg"/>
          <p:cNvPicPr>
            <a:picLocks noGrp="1" noChangeAspect="1"/>
          </p:cNvPicPr>
          <p:nvPr>
            <p:ph idx="1"/>
          </p:nvPr>
        </p:nvPicPr>
        <p:blipFill rotWithShape="1">
          <a:blip r:embed="rId3">
            <a:extLst>
              <a:ext uri="{28A0092B-C50C-407E-A947-70E740481C1C}">
                <a14:useLocalDpi xmlns:a14="http://schemas.microsoft.com/office/drawing/2010/main" val="0"/>
              </a:ext>
            </a:extLst>
          </a:blip>
          <a:srcRect l="-61053" r="-61053"/>
          <a:stretch/>
        </p:blipFill>
        <p:spPr>
          <a:xfrm>
            <a:off x="693738" y="1958975"/>
            <a:ext cx="7993062" cy="4318000"/>
          </a:xfrm>
        </p:spPr>
      </p:pic>
    </p:spTree>
    <p:extLst>
      <p:ext uri="{BB962C8B-B14F-4D97-AF65-F5344CB8AC3E}">
        <p14:creationId xmlns:p14="http://schemas.microsoft.com/office/powerpoint/2010/main" val="13326178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vi-VN" dirty="0"/>
              <a:t>Kết luận</a:t>
            </a:r>
            <a:r>
              <a:rPr lang="en-US" dirty="0"/>
              <a:t> </a:t>
            </a:r>
          </a:p>
        </p:txBody>
      </p:sp>
      <p:sp>
        <p:nvSpPr>
          <p:cNvPr id="2" name="Text Placeholder 1"/>
          <p:cNvSpPr>
            <a:spLocks noGrp="1"/>
          </p:cNvSpPr>
          <p:nvPr>
            <p:ph type="body" idx="1"/>
          </p:nvPr>
        </p:nvSpPr>
        <p:spPr>
          <a:xfrm>
            <a:off x="4645025" y="1535112"/>
            <a:ext cx="4041775" cy="4197783"/>
          </a:xfrm>
        </p:spPr>
        <p:txBody>
          <a:bodyPr>
            <a:normAutofit/>
          </a:bodyPr>
          <a:lstStyle/>
          <a:p>
            <a:pPr marL="457200" indent="-457200" algn="ctr">
              <a:buFont typeface="Wingdings" charset="2"/>
              <a:buChar char="²"/>
            </a:pPr>
            <a:r>
              <a:rPr lang="vi-VN" sz="2400" dirty="0"/>
              <a:t>Câu hỏi</a:t>
            </a:r>
            <a:r>
              <a:rPr lang="en-US" sz="2400" dirty="0"/>
              <a:t>?</a:t>
            </a:r>
          </a:p>
          <a:p>
            <a:pPr algn="ctr"/>
            <a:endParaRPr lang="en-US" sz="2400" dirty="0"/>
          </a:p>
          <a:p>
            <a:pPr marL="457200" indent="-457200" algn="ctr">
              <a:buFont typeface="Wingdings" charset="2"/>
              <a:buChar char="²"/>
            </a:pPr>
            <a:r>
              <a:rPr lang="vi-VN" sz="2400" dirty="0"/>
              <a:t>Bình luận</a:t>
            </a:r>
            <a:r>
              <a:rPr lang="en-US" sz="2400" dirty="0"/>
              <a:t>?</a:t>
            </a:r>
          </a:p>
          <a:p>
            <a:pPr algn="ctr"/>
            <a:endParaRPr lang="en-US" sz="2400" dirty="0"/>
          </a:p>
          <a:p>
            <a:pPr marL="457200" indent="-457200" algn="ctr">
              <a:buFont typeface="Wingdings" charset="2"/>
              <a:buChar char="²"/>
            </a:pPr>
            <a:r>
              <a:rPr lang="vi-VN" sz="2400" dirty="0"/>
              <a:t>Băn khoăn</a:t>
            </a:r>
            <a:r>
              <a:rPr lang="en-US" sz="2400" dirty="0"/>
              <a:t>?</a:t>
            </a:r>
          </a:p>
          <a:p>
            <a:pPr algn="ctr"/>
            <a:endParaRPr lang="en-US" sz="2400" dirty="0"/>
          </a:p>
        </p:txBody>
      </p:sp>
      <p:sp>
        <p:nvSpPr>
          <p:cNvPr id="12" name="Content Placeholder 11"/>
          <p:cNvSpPr>
            <a:spLocks noGrp="1"/>
          </p:cNvSpPr>
          <p:nvPr>
            <p:ph sz="half" idx="2"/>
          </p:nvPr>
        </p:nvSpPr>
        <p:spPr>
          <a:xfrm>
            <a:off x="457200" y="1535114"/>
            <a:ext cx="4040188" cy="4197782"/>
          </a:xfrm>
          <a:ln>
            <a:solidFill>
              <a:schemeClr val="tx1">
                <a:lumMod val="50000"/>
              </a:schemeClr>
            </a:solidFill>
          </a:ln>
        </p:spPr>
        <p:style>
          <a:lnRef idx="1">
            <a:schemeClr val="accent3"/>
          </a:lnRef>
          <a:fillRef idx="3">
            <a:schemeClr val="accent3"/>
          </a:fillRef>
          <a:effectRef idx="2">
            <a:schemeClr val="accent3"/>
          </a:effectRef>
          <a:fontRef idx="minor">
            <a:schemeClr val="lt1"/>
          </a:fontRef>
        </p:style>
        <p:txBody>
          <a:bodyPr>
            <a:normAutofit fontScale="77500" lnSpcReduction="20000"/>
          </a:bodyPr>
          <a:lstStyle/>
          <a:p>
            <a:pPr marL="0" indent="0" algn="ctr">
              <a:buNone/>
            </a:pPr>
            <a:r>
              <a:rPr lang="vi-VN" sz="2000" b="1" u="sng" dirty="0">
                <a:solidFill>
                  <a:schemeClr val="tx1">
                    <a:lumMod val="50000"/>
                  </a:schemeClr>
                </a:solidFill>
              </a:rPr>
              <a:t>Bài tập về nhà</a:t>
            </a:r>
            <a:endParaRPr lang="en-US" sz="2000" b="1" u="sng" dirty="0">
              <a:solidFill>
                <a:schemeClr val="tx1">
                  <a:lumMod val="50000"/>
                </a:schemeClr>
              </a:solidFill>
            </a:endParaRPr>
          </a:p>
          <a:p>
            <a:pPr>
              <a:buFont typeface="Wingdings" charset="2"/>
              <a:buChar char="q"/>
            </a:pPr>
            <a:r>
              <a:rPr lang="vi-VN" sz="2000" dirty="0">
                <a:solidFill>
                  <a:schemeClr val="tx1">
                    <a:lumMod val="50000"/>
                  </a:schemeClr>
                </a:solidFill>
              </a:rPr>
              <a:t>Điền Bảng nguyên nhân nguồn gốc để nộp vào buổi kế tiếp</a:t>
            </a:r>
            <a:r>
              <a:rPr lang="en-US" sz="2000" dirty="0">
                <a:solidFill>
                  <a:schemeClr val="tx1">
                    <a:lumMod val="50000"/>
                  </a:schemeClr>
                </a:solidFill>
              </a:rPr>
              <a:t>. </a:t>
            </a:r>
          </a:p>
          <a:p>
            <a:pPr>
              <a:buFont typeface="Wingdings" charset="2"/>
              <a:buChar char="q"/>
            </a:pPr>
            <a:r>
              <a:rPr lang="vi-VN" sz="2000" dirty="0">
                <a:solidFill>
                  <a:schemeClr val="tx1">
                    <a:lumMod val="50000"/>
                  </a:schemeClr>
                </a:solidFill>
              </a:rPr>
              <a:t>Ôn tập tất cả hoạt động Tiếp thị trên công cụ tìm kiếm và câu hỏi phản ánh và có ít nhất một ý kiến cho Kế hoạch vốn cải thiện (</a:t>
            </a:r>
            <a:r>
              <a:rPr lang="en-US" sz="2000" dirty="0">
                <a:solidFill>
                  <a:schemeClr val="tx1">
                    <a:lumMod val="50000"/>
                  </a:schemeClr>
                </a:solidFill>
              </a:rPr>
              <a:t>CIP</a:t>
            </a:r>
            <a:r>
              <a:rPr lang="vi-VN" sz="2000" dirty="0">
                <a:solidFill>
                  <a:schemeClr val="tx1">
                    <a:lumMod val="50000"/>
                  </a:schemeClr>
                </a:solidFill>
              </a:rPr>
              <a:t>) vào buổi kế tiếp</a:t>
            </a:r>
            <a:r>
              <a:rPr lang="en-US" sz="2000" dirty="0">
                <a:solidFill>
                  <a:schemeClr val="tx1">
                    <a:lumMod val="50000"/>
                  </a:schemeClr>
                </a:solidFill>
              </a:rPr>
              <a:t>. </a:t>
            </a:r>
          </a:p>
          <a:p>
            <a:pPr>
              <a:buFont typeface="Wingdings" charset="2"/>
              <a:buChar char="q"/>
            </a:pPr>
            <a:r>
              <a:rPr lang="vi-VN" sz="2000" dirty="0">
                <a:solidFill>
                  <a:schemeClr val="tx1">
                    <a:lumMod val="50000"/>
                  </a:schemeClr>
                </a:solidFill>
              </a:rPr>
              <a:t>Đọc mục </a:t>
            </a:r>
            <a:r>
              <a:rPr lang="en-US" sz="2000" dirty="0">
                <a:solidFill>
                  <a:schemeClr val="tx1">
                    <a:lumMod val="50000"/>
                  </a:schemeClr>
                </a:solidFill>
              </a:rPr>
              <a:t>3.2 </a:t>
            </a:r>
            <a:r>
              <a:rPr lang="vi-VN" sz="2000" dirty="0">
                <a:solidFill>
                  <a:schemeClr val="tx1">
                    <a:lumMod val="50000"/>
                  </a:schemeClr>
                </a:solidFill>
              </a:rPr>
              <a:t>Lên kế hoạch và thực hiện </a:t>
            </a:r>
            <a:r>
              <a:rPr lang="en-US" sz="2000">
                <a:solidFill>
                  <a:schemeClr val="tx1">
                    <a:lumMod val="50000"/>
                  </a:schemeClr>
                </a:solidFill>
              </a:rPr>
              <a:t>CIP </a:t>
            </a:r>
            <a:r>
              <a:rPr lang="vi-VN" sz="2000">
                <a:solidFill>
                  <a:schemeClr val="tx1">
                    <a:lumMod val="50000"/>
                  </a:schemeClr>
                </a:solidFill>
              </a:rPr>
              <a:t>và </a:t>
            </a:r>
            <a:r>
              <a:rPr lang="vi-VN" sz="2000" dirty="0">
                <a:solidFill>
                  <a:schemeClr val="tx1">
                    <a:lumMod val="50000"/>
                  </a:schemeClr>
                </a:solidFill>
              </a:rPr>
              <a:t>mục </a:t>
            </a:r>
            <a:r>
              <a:rPr lang="en-US" sz="2000" dirty="0">
                <a:solidFill>
                  <a:schemeClr val="tx1">
                    <a:lumMod val="50000"/>
                  </a:schemeClr>
                </a:solidFill>
              </a:rPr>
              <a:t>4 </a:t>
            </a:r>
            <a:r>
              <a:rPr lang="vi-VN" sz="2000" dirty="0">
                <a:solidFill>
                  <a:schemeClr val="tx1">
                    <a:lumMod val="50000"/>
                  </a:schemeClr>
                </a:solidFill>
              </a:rPr>
              <a:t>Đánh giá</a:t>
            </a:r>
            <a:r>
              <a:rPr lang="en-US" sz="2000" dirty="0">
                <a:solidFill>
                  <a:schemeClr val="tx1">
                    <a:lumMod val="50000"/>
                  </a:schemeClr>
                </a:solidFill>
              </a:rPr>
              <a:t> </a:t>
            </a:r>
          </a:p>
          <a:p>
            <a:pPr marL="0" indent="0" algn="ctr">
              <a:buNone/>
            </a:pPr>
            <a:r>
              <a:rPr lang="en-US" sz="2000" u="sng" dirty="0">
                <a:solidFill>
                  <a:schemeClr val="tx1">
                    <a:lumMod val="50000"/>
                  </a:schemeClr>
                </a:solidFill>
              </a:rPr>
              <a:t>*</a:t>
            </a:r>
            <a:r>
              <a:rPr lang="vi-VN" sz="2000" u="sng" dirty="0">
                <a:solidFill>
                  <a:schemeClr val="tx1">
                    <a:lumMod val="50000"/>
                  </a:schemeClr>
                </a:solidFill>
              </a:rPr>
              <a:t>Vui lòng KHÔNG thực hiện các hoạt động</a:t>
            </a:r>
            <a:r>
              <a:rPr lang="en-US" sz="2000" u="sng" dirty="0">
                <a:solidFill>
                  <a:schemeClr val="tx1">
                    <a:lumMod val="50000"/>
                  </a:schemeClr>
                </a:solidFill>
              </a:rPr>
              <a:t>!*</a:t>
            </a:r>
          </a:p>
        </p:txBody>
      </p:sp>
    </p:spTree>
    <p:extLst>
      <p:ext uri="{BB962C8B-B14F-4D97-AF65-F5344CB8AC3E}">
        <p14:creationId xmlns:p14="http://schemas.microsoft.com/office/powerpoint/2010/main" val="2633199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dirty="0"/>
              <a:t>Mục</a:t>
            </a:r>
            <a:r>
              <a:rPr lang="en-US" dirty="0"/>
              <a:t> 3: </a:t>
            </a:r>
            <a:r>
              <a:rPr lang="vi-VN" dirty="0"/>
              <a:t>hành động</a:t>
            </a:r>
            <a:endParaRPr lang="en-US" dirty="0"/>
          </a:p>
        </p:txBody>
      </p:sp>
      <p:sp>
        <p:nvSpPr>
          <p:cNvPr id="5" name="Text Placeholder 4"/>
          <p:cNvSpPr>
            <a:spLocks noGrp="1"/>
          </p:cNvSpPr>
          <p:nvPr>
            <p:ph type="body" sz="quarter" idx="13"/>
          </p:nvPr>
        </p:nvSpPr>
        <p:spPr/>
        <p:txBody>
          <a:bodyPr/>
          <a:lstStyle/>
          <a:p>
            <a:r>
              <a:rPr lang="vi-VN" sz="2400" dirty="0"/>
              <a:t>Mục tiêu học tập</a:t>
            </a:r>
            <a:r>
              <a:rPr lang="en-US" sz="2400" dirty="0"/>
              <a:t>:</a:t>
            </a:r>
          </a:p>
        </p:txBody>
      </p:sp>
      <p:sp>
        <p:nvSpPr>
          <p:cNvPr id="3" name="Content Placeholder 2"/>
          <p:cNvSpPr>
            <a:spLocks noGrp="1"/>
          </p:cNvSpPr>
          <p:nvPr>
            <p:ph idx="1"/>
          </p:nvPr>
        </p:nvSpPr>
        <p:spPr/>
        <p:txBody>
          <a:bodyPr>
            <a:noAutofit/>
          </a:bodyPr>
          <a:lstStyle/>
          <a:p>
            <a:pPr marL="457200" indent="-457200">
              <a:buFont typeface="+mj-lt"/>
              <a:buAutoNum type="arabicPeriod"/>
            </a:pPr>
            <a:r>
              <a:rPr lang="vi-VN" sz="2400" dirty="0"/>
              <a:t>Hiểu về sự tham gia của người dân và cách ảnh hưởng tới quá trình ra quyết định</a:t>
            </a:r>
            <a:r>
              <a:rPr lang="en-US" sz="2400" dirty="0"/>
              <a:t>.</a:t>
            </a:r>
          </a:p>
          <a:p>
            <a:pPr marL="342900" indent="-342900">
              <a:buFont typeface="+mj-lt"/>
              <a:buAutoNum type="arabicPeriod"/>
            </a:pPr>
            <a:r>
              <a:rPr lang="vi-VN" sz="2400" dirty="0"/>
              <a:t>Tạo một kế hoạch cho việc thực hiện một dự án cải thiện cộng </a:t>
            </a:r>
            <a:r>
              <a:rPr lang="vi-VN" sz="2400" dirty="0" smtClean="0"/>
              <a:t>đồng</a:t>
            </a:r>
            <a:r>
              <a:rPr lang="en-US" sz="2400" dirty="0" smtClean="0"/>
              <a:t> </a:t>
            </a:r>
            <a:r>
              <a:rPr lang="en-US" sz="2400" dirty="0" smtClean="0"/>
              <a:t>(CIP</a:t>
            </a:r>
            <a:r>
              <a:rPr lang="en-US" sz="2400" dirty="0"/>
              <a:t>). </a:t>
            </a:r>
          </a:p>
          <a:p>
            <a:pPr marL="0" indent="0">
              <a:buNone/>
            </a:pPr>
            <a:endParaRPr lang="en-US" sz="2000" b="1" dirty="0"/>
          </a:p>
        </p:txBody>
      </p:sp>
      <p:pic>
        <p:nvPicPr>
          <p:cNvPr id="4" name="Picture 3" descr="group-157476_128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7092" y="3697438"/>
            <a:ext cx="2289705" cy="2289705"/>
          </a:xfrm>
          <a:prstGeom prst="rect">
            <a:avLst/>
          </a:prstGeom>
        </p:spPr>
      </p:pic>
    </p:spTree>
    <p:extLst>
      <p:ext uri="{BB962C8B-B14F-4D97-AF65-F5344CB8AC3E}">
        <p14:creationId xmlns:p14="http://schemas.microsoft.com/office/powerpoint/2010/main" val="34365033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ealthyWorks logo_not stacked_transparent.png"/>
          <p:cNvPicPr>
            <a:picLocks noChangeAspect="1"/>
          </p:cNvPicPr>
          <p:nvPr/>
        </p:nvPicPr>
        <p:blipFill rotWithShape="1">
          <a:blip r:embed="rId3">
            <a:extLst>
              <a:ext uri="{28A0092B-C50C-407E-A947-70E740481C1C}">
                <a14:useLocalDpi xmlns:a14="http://schemas.microsoft.com/office/drawing/2010/main" val="0"/>
              </a:ext>
            </a:extLst>
          </a:blip>
          <a:srcRect r="50603"/>
          <a:stretch/>
        </p:blipFill>
        <p:spPr>
          <a:xfrm>
            <a:off x="1713409" y="2313781"/>
            <a:ext cx="2640182" cy="1643462"/>
          </a:xfrm>
          <a:prstGeom prst="rect">
            <a:avLst/>
          </a:prstGeom>
        </p:spPr>
      </p:pic>
      <p:sp>
        <p:nvSpPr>
          <p:cNvPr id="5" name="Rectangle 4"/>
          <p:cNvSpPr/>
          <p:nvPr/>
        </p:nvSpPr>
        <p:spPr>
          <a:xfrm>
            <a:off x="1655200" y="4398777"/>
            <a:ext cx="5833600" cy="1015663"/>
          </a:xfrm>
          <a:prstGeom prst="rect">
            <a:avLst/>
          </a:prstGeom>
        </p:spPr>
        <p:txBody>
          <a:bodyPr wrap="square">
            <a:spAutoFit/>
          </a:bodyPr>
          <a:lstStyle/>
          <a:p>
            <a:pPr algn="just"/>
            <a:r>
              <a:rPr lang="en-US" sz="1200" dirty="0"/>
              <a:t>"</a:t>
            </a:r>
            <a:r>
              <a:rPr lang="vi-VN" sz="1200" dirty="0"/>
              <a:t>Giáo trình này được Thỏa thuận hợp tác số DP005528-01 hỗ trợ, Trung tâm kiểm soát và ngăn ngừa dịch bệnh tài trợ thông qua Hạt San Diego, Cơ quan Y tế và dịch vụ nhân sinh. Tác giả hoàn toàn chịu trách nhiệm về nội dung và không cần quan điểm xem xét chính thức từ Trung tâm kiểm soát và phòng ngừa dịch bệnh hoặc Sở y tế và dịch vụ nhân sinh</a:t>
            </a:r>
            <a:r>
              <a:rPr lang="en-US" sz="1200" dirty="0"/>
              <a:t>."</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3413" y="2376244"/>
            <a:ext cx="2568121" cy="1580999"/>
          </a:xfrm>
          <a:prstGeom prst="rect">
            <a:avLst/>
          </a:prstGeom>
        </p:spPr>
      </p:pic>
    </p:spTree>
    <p:extLst>
      <p:ext uri="{BB962C8B-B14F-4D97-AF65-F5344CB8AC3E}">
        <p14:creationId xmlns:p14="http://schemas.microsoft.com/office/powerpoint/2010/main" val="25310279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icy-429133_128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075" y="1207352"/>
            <a:ext cx="7387851" cy="5540888"/>
          </a:xfrm>
          <a:prstGeom prst="rect">
            <a:avLst/>
          </a:prstGeom>
          <a:ln>
            <a:noFill/>
          </a:ln>
          <a:effectLst>
            <a:softEdge rad="112500"/>
          </a:effectLst>
        </p:spPr>
      </p:pic>
      <p:sp>
        <p:nvSpPr>
          <p:cNvPr id="2" name="Title 1"/>
          <p:cNvSpPr>
            <a:spLocks noGrp="1"/>
          </p:cNvSpPr>
          <p:nvPr>
            <p:ph type="title"/>
          </p:nvPr>
        </p:nvSpPr>
        <p:spPr/>
        <p:txBody>
          <a:bodyPr/>
          <a:lstStyle/>
          <a:p>
            <a:r>
              <a:rPr lang="vi-VN" dirty="0"/>
              <a:t>Hoạt động mở đầu</a:t>
            </a:r>
            <a:endParaRPr lang="en-US" dirty="0"/>
          </a:p>
        </p:txBody>
      </p:sp>
      <p:sp>
        <p:nvSpPr>
          <p:cNvPr id="3" name="Text Placeholder 2"/>
          <p:cNvSpPr>
            <a:spLocks noGrp="1"/>
          </p:cNvSpPr>
          <p:nvPr>
            <p:ph type="body" idx="1"/>
          </p:nvPr>
        </p:nvSpPr>
        <p:spPr>
          <a:xfrm>
            <a:off x="2551906" y="1535113"/>
            <a:ext cx="4040188" cy="639762"/>
          </a:xfrm>
        </p:spPr>
        <p:txBody>
          <a:bodyPr/>
          <a:lstStyle/>
          <a:p>
            <a:endParaRPr lang="en-US" dirty="0">
              <a:solidFill>
                <a:schemeClr val="bg1"/>
              </a:solidFill>
            </a:endParaRPr>
          </a:p>
        </p:txBody>
      </p:sp>
    </p:spTree>
    <p:extLst>
      <p:ext uri="{BB962C8B-B14F-4D97-AF65-F5344CB8AC3E}">
        <p14:creationId xmlns:p14="http://schemas.microsoft.com/office/powerpoint/2010/main" val="24664561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dirty="0"/>
              <a:t>Ôn tập hệ thống thực phẩm</a:t>
            </a:r>
            <a:endParaRPr lang="en-US" dirty="0"/>
          </a:p>
        </p:txBody>
      </p:sp>
      <p:sp>
        <p:nvSpPr>
          <p:cNvPr id="3" name="Text Placeholder 2"/>
          <p:cNvSpPr>
            <a:spLocks noGrp="1"/>
          </p:cNvSpPr>
          <p:nvPr>
            <p:ph type="body" idx="1"/>
          </p:nvPr>
        </p:nvSpPr>
        <p:spPr>
          <a:xfrm>
            <a:off x="457200" y="1535113"/>
            <a:ext cx="8229600" cy="639762"/>
          </a:xfrm>
        </p:spPr>
        <p:txBody>
          <a:bodyPr>
            <a:normAutofit/>
          </a:bodyPr>
          <a:lstStyle/>
          <a:p>
            <a:r>
              <a:rPr lang="vi-VN" sz="2400" dirty="0"/>
              <a:t>chúng ta học gì về hệ thống thực phẩm</a:t>
            </a:r>
            <a:r>
              <a:rPr lang="en-US" sz="2400" dirty="0"/>
              <a:t>?</a:t>
            </a:r>
          </a:p>
        </p:txBody>
      </p:sp>
      <p:sp>
        <p:nvSpPr>
          <p:cNvPr id="4" name="Content Placeholder 3"/>
          <p:cNvSpPr>
            <a:spLocks noGrp="1"/>
          </p:cNvSpPr>
          <p:nvPr>
            <p:ph sz="half" idx="2"/>
          </p:nvPr>
        </p:nvSpPr>
        <p:spPr/>
        <p:txBody>
          <a:bodyPr>
            <a:normAutofit fontScale="92500" lnSpcReduction="10000"/>
          </a:bodyPr>
          <a:lstStyle/>
          <a:p>
            <a:r>
              <a:rPr lang="en-US" sz="2400" dirty="0" err="1" smtClean="0"/>
              <a:t>Những</a:t>
            </a:r>
            <a:r>
              <a:rPr lang="en-US" sz="2400" dirty="0" smtClean="0"/>
              <a:t> c</a:t>
            </a:r>
            <a:r>
              <a:rPr lang="vi-VN" sz="2400" dirty="0" smtClean="0"/>
              <a:t>hính </a:t>
            </a:r>
            <a:r>
              <a:rPr lang="vi-VN" sz="2400" dirty="0"/>
              <a:t>sách về thực phẩm</a:t>
            </a:r>
            <a:endParaRPr lang="en-US" sz="2400" dirty="0"/>
          </a:p>
          <a:p>
            <a:r>
              <a:rPr lang="vi-VN" sz="2400" dirty="0"/>
              <a:t>Các công </a:t>
            </a:r>
            <a:r>
              <a:rPr lang="vi-VN" sz="2400" dirty="0" smtClean="0"/>
              <a:t>t</a:t>
            </a:r>
            <a:r>
              <a:rPr lang="en-US" sz="2400" dirty="0" smtClean="0"/>
              <a:t>y</a:t>
            </a:r>
            <a:r>
              <a:rPr lang="vi-VN" sz="2400" dirty="0" smtClean="0"/>
              <a:t> </a:t>
            </a:r>
            <a:r>
              <a:rPr lang="vi-VN" sz="2400" dirty="0"/>
              <a:t>lớn</a:t>
            </a:r>
            <a:endParaRPr lang="en-US" sz="2400" dirty="0"/>
          </a:p>
          <a:p>
            <a:r>
              <a:rPr lang="vi-VN" sz="2400" dirty="0"/>
              <a:t>Môi trường thực phẩm</a:t>
            </a:r>
            <a:endParaRPr lang="en-US" sz="2400" dirty="0"/>
          </a:p>
          <a:p>
            <a:r>
              <a:rPr lang="vi-VN" sz="2400" dirty="0"/>
              <a:t>Giá cả </a:t>
            </a:r>
            <a:r>
              <a:rPr lang="vi-VN" sz="2400" dirty="0"/>
              <a:t>y tế</a:t>
            </a:r>
            <a:endParaRPr lang="en-US" sz="2400" dirty="0"/>
          </a:p>
          <a:p>
            <a:r>
              <a:rPr lang="vi-VN" sz="2400" dirty="0"/>
              <a:t>Xây dựng hệ thống thực phẩm </a:t>
            </a:r>
            <a:r>
              <a:rPr lang="vi-VN" sz="2400" dirty="0"/>
              <a:t>lành mạnh</a:t>
            </a:r>
            <a:endParaRPr lang="en-US" sz="2400" dirty="0"/>
          </a:p>
          <a:p>
            <a:endParaRPr lang="en-US" dirty="0"/>
          </a:p>
        </p:txBody>
      </p:sp>
      <p:pic>
        <p:nvPicPr>
          <p:cNvPr id="8" name="Content Placeholder 7" descr="CoverArt.png"/>
          <p:cNvPicPr>
            <a:picLocks noGrp="1" noChangeAspect="1"/>
          </p:cNvPicPr>
          <p:nvPr>
            <p:ph sz="quarter" idx="4"/>
          </p:nvPr>
        </p:nvPicPr>
        <p:blipFill>
          <a:blip r:embed="rId3"/>
          <a:srcRect l="3673" r="3673"/>
          <a:stretch>
            <a:fillRect/>
          </a:stretch>
        </p:blipFill>
        <p:spPr>
          <a:prstGeom prst="rect">
            <a:avLst/>
          </a:prstGeom>
        </p:spPr>
      </p:pic>
    </p:spTree>
    <p:extLst>
      <p:ext uri="{BB962C8B-B14F-4D97-AF65-F5344CB8AC3E}">
        <p14:creationId xmlns:p14="http://schemas.microsoft.com/office/powerpoint/2010/main" val="38780970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dirty="0"/>
              <a:t>Sự tham gia của người dân</a:t>
            </a:r>
            <a:endParaRPr lang="en-US" dirty="0"/>
          </a:p>
        </p:txBody>
      </p:sp>
      <p:pic>
        <p:nvPicPr>
          <p:cNvPr id="10" name="Content Placeholder 4"/>
          <p:cNvPicPr>
            <a:picLocks noGrp="1" noChangeAspect="1"/>
          </p:cNvPicPr>
          <p:nvPr>
            <p:ph sz="quarter" idx="4"/>
          </p:nvPr>
        </p:nvPicPr>
        <p:blipFill rotWithShape="1">
          <a:blip r:embed="rId3">
            <a:lum/>
            <a:extLst>
              <a:ext uri="{28A0092B-C50C-407E-A947-70E740481C1C}">
                <a14:useLocalDpi xmlns:a14="http://schemas.microsoft.com/office/drawing/2010/main" val="0"/>
              </a:ext>
            </a:extLst>
          </a:blip>
          <a:srcRect l="3824" t="6100" b="2728"/>
          <a:stretch/>
        </p:blipFill>
        <p:spPr bwMode="auto">
          <a:xfrm>
            <a:off x="4855636" y="3790808"/>
            <a:ext cx="3887192" cy="2763741"/>
          </a:xfrm>
          <a:prstGeom prst="roundRect">
            <a:avLst>
              <a:gd name="adj" fmla="val 3307"/>
            </a:avLst>
          </a:prstGeom>
          <a:gradFill flip="none" rotWithShape="1">
            <a:gsLst>
              <a:gs pos="0">
                <a:srgbClr val="18153A"/>
              </a:gs>
              <a:gs pos="100000">
                <a:schemeClr val="accent4"/>
              </a:gs>
            </a:gsLst>
            <a:lin ang="16200000" scaled="0"/>
            <a:tileRect/>
          </a:gradFill>
          <a:ln w="25400">
            <a:solidFill>
              <a:srgbClr val="18153A"/>
            </a:solidFill>
          </a:ln>
          <a:effectLst/>
          <a:extLst/>
        </p:spPr>
      </p:pic>
      <p:pic>
        <p:nvPicPr>
          <p:cNvPr id="11" name="Picture 3"/>
          <p:cNvPicPr>
            <a:picLocks noChangeAspect="1"/>
          </p:cNvPicPr>
          <p:nvPr/>
        </p:nvPicPr>
        <p:blipFill>
          <a:blip r:embed="rId4">
            <a:lum/>
            <a:extLst>
              <a:ext uri="{28A0092B-C50C-407E-A947-70E740481C1C}">
                <a14:useLocalDpi xmlns:a14="http://schemas.microsoft.com/office/drawing/2010/main" val="0"/>
              </a:ext>
            </a:extLst>
          </a:blip>
          <a:srcRect l="1415" t="1716" r="1506" b="1778"/>
          <a:stretch>
            <a:fillRect/>
          </a:stretch>
        </p:blipFill>
        <p:spPr bwMode="auto">
          <a:xfrm>
            <a:off x="5016850" y="1333941"/>
            <a:ext cx="3544525" cy="2404577"/>
          </a:xfrm>
          <a:prstGeom prst="roundRect">
            <a:avLst>
              <a:gd name="adj" fmla="val 8594"/>
            </a:avLst>
          </a:prstGeom>
          <a:solidFill>
            <a:srgbClr val="FFFFFF">
              <a:shade val="85000"/>
            </a:srgbClr>
          </a:solidFill>
          <a:ln>
            <a:noFill/>
          </a:ln>
          <a:effectLst/>
          <a:extLst/>
        </p:spPr>
      </p:pic>
      <p:pic>
        <p:nvPicPr>
          <p:cNvPr id="8" name="Content Placeholder 8"/>
          <p:cNvPicPr>
            <a:picLocks noGrp="1"/>
          </p:cNvPicPr>
          <p:nvPr/>
        </p:nvPicPr>
        <p:blipFill rotWithShape="1">
          <a:blip r:embed="rId5">
            <a:extLst>
              <a:ext uri="{28A0092B-C50C-407E-A947-70E740481C1C}">
                <a14:useLocalDpi xmlns:a14="http://schemas.microsoft.com/office/drawing/2010/main" val="0"/>
              </a:ext>
            </a:extLst>
          </a:blip>
          <a:srcRect t="6097" b="6097"/>
          <a:stretch/>
        </p:blipFill>
        <p:spPr bwMode="auto">
          <a:xfrm>
            <a:off x="346216" y="1442993"/>
            <a:ext cx="4187825" cy="45910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164866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dirty="0"/>
              <a:t>Đoạn phim ngắn</a:t>
            </a:r>
            <a:endParaRPr lang="en-US" dirty="0"/>
          </a:p>
        </p:txBody>
      </p:sp>
      <p:sp>
        <p:nvSpPr>
          <p:cNvPr id="4" name="Text Placeholder 3"/>
          <p:cNvSpPr>
            <a:spLocks noGrp="1"/>
          </p:cNvSpPr>
          <p:nvPr>
            <p:ph type="body" sz="quarter" idx="13"/>
          </p:nvPr>
        </p:nvSpPr>
        <p:spPr/>
        <p:txBody>
          <a:bodyPr>
            <a:normAutofit fontScale="92500" lnSpcReduction="20000"/>
          </a:bodyPr>
          <a:lstStyle/>
          <a:p>
            <a:r>
              <a:rPr lang="vi-VN" dirty="0"/>
              <a:t>Chính phủ hoa kỳ giải thích trong 5 phút</a:t>
            </a:r>
            <a:endParaRPr lang="en-US" dirty="0"/>
          </a:p>
          <a:p>
            <a:endParaRPr lang="en-US" dirty="0"/>
          </a:p>
        </p:txBody>
      </p:sp>
      <p:pic>
        <p:nvPicPr>
          <p:cNvPr id="6" name="Content Placeholder 4" descr="projector-361784_1280.jpg"/>
          <p:cNvPicPr>
            <a:picLocks noGrp="1" noChangeAspect="1"/>
          </p:cNvPicPr>
          <p:nvPr>
            <p:ph idx="1"/>
          </p:nvPr>
        </p:nvPicPr>
        <p:blipFill>
          <a:blip r:embed="rId3">
            <a:extLst>
              <a:ext uri="{28A0092B-C50C-407E-A947-70E740481C1C}">
                <a14:useLocalDpi xmlns:a14="http://schemas.microsoft.com/office/drawing/2010/main" val="0"/>
              </a:ext>
            </a:extLst>
          </a:blip>
          <a:srcRect l="-15439" r="-15439"/>
          <a:stretch>
            <a:fillRect/>
          </a:stretch>
        </p:blipFill>
        <p:spPr>
          <a:xfrm>
            <a:off x="693738" y="1958975"/>
            <a:ext cx="7993062" cy="4318000"/>
          </a:xfrm>
        </p:spPr>
      </p:pic>
    </p:spTree>
    <p:extLst>
      <p:ext uri="{BB962C8B-B14F-4D97-AF65-F5344CB8AC3E}">
        <p14:creationId xmlns:p14="http://schemas.microsoft.com/office/powerpoint/2010/main" val="10482320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dirty="0"/>
              <a:t>Cấp bậc chính phủ</a:t>
            </a:r>
            <a:endParaRPr lang="en-US" dirty="0"/>
          </a:p>
        </p:txBody>
      </p:sp>
      <p:pic>
        <p:nvPicPr>
          <p:cNvPr id="7" name="Picture 6" descr="7-14_0.jpg"/>
          <p:cNvPicPr>
            <a:picLocks noChangeAspect="1"/>
          </p:cNvPicPr>
          <p:nvPr/>
        </p:nvPicPr>
        <p:blipFill rotWithShape="1">
          <a:blip r:embed="rId3">
            <a:extLst>
              <a:ext uri="{28A0092B-C50C-407E-A947-70E740481C1C}">
                <a14:useLocalDpi xmlns:a14="http://schemas.microsoft.com/office/drawing/2010/main" val="0"/>
              </a:ext>
            </a:extLst>
          </a:blip>
          <a:srcRect t="11203"/>
          <a:stretch/>
        </p:blipFill>
        <p:spPr>
          <a:xfrm>
            <a:off x="1545475" y="1200845"/>
            <a:ext cx="6053050" cy="5374914"/>
          </a:xfrm>
          <a:prstGeom prst="rect">
            <a:avLst/>
          </a:prstGeom>
        </p:spPr>
      </p:pic>
    </p:spTree>
    <p:extLst>
      <p:ext uri="{BB962C8B-B14F-4D97-AF65-F5344CB8AC3E}">
        <p14:creationId xmlns:p14="http://schemas.microsoft.com/office/powerpoint/2010/main" val="31486608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dirty="0"/>
              <a:t>Hạt </a:t>
            </a:r>
            <a:r>
              <a:rPr lang="en-US" dirty="0"/>
              <a:t>San Diego</a:t>
            </a:r>
          </a:p>
        </p:txBody>
      </p:sp>
      <p:sp>
        <p:nvSpPr>
          <p:cNvPr id="9" name="Text Placeholder 8"/>
          <p:cNvSpPr>
            <a:spLocks noGrp="1"/>
          </p:cNvSpPr>
          <p:nvPr>
            <p:ph type="body" idx="1"/>
          </p:nvPr>
        </p:nvSpPr>
        <p:spPr>
          <a:xfrm>
            <a:off x="457200" y="1535113"/>
            <a:ext cx="8229600" cy="639762"/>
          </a:xfrm>
        </p:spPr>
        <p:txBody>
          <a:bodyPr>
            <a:normAutofit/>
          </a:bodyPr>
          <a:lstStyle/>
          <a:p>
            <a:r>
              <a:rPr lang="vi-VN" sz="2400" dirty="0"/>
              <a:t>các thành phố va những bộ lạc dân tộc</a:t>
            </a:r>
            <a:endParaRPr lang="en-US" sz="2400" dirty="0"/>
          </a:p>
        </p:txBody>
      </p:sp>
      <p:sp>
        <p:nvSpPr>
          <p:cNvPr id="8" name="Content Placeholder 7"/>
          <p:cNvSpPr>
            <a:spLocks noGrp="1"/>
          </p:cNvSpPr>
          <p:nvPr>
            <p:ph sz="half" idx="2"/>
          </p:nvPr>
        </p:nvSpPr>
        <p:spPr/>
        <p:txBody>
          <a:bodyPr>
            <a:normAutofit/>
          </a:bodyPr>
          <a:lstStyle/>
          <a:p>
            <a:pPr marL="0" indent="0">
              <a:buNone/>
            </a:pPr>
            <a:r>
              <a:rPr lang="vi-VN" sz="2400" dirty="0"/>
              <a:t>Có 18 thành </a:t>
            </a:r>
            <a:r>
              <a:rPr lang="vi-VN" sz="2400" dirty="0" smtClean="0"/>
              <a:t>phố</a:t>
            </a:r>
            <a:r>
              <a:rPr lang="en-US" sz="2400" dirty="0" smtClean="0"/>
              <a:t> </a:t>
            </a:r>
            <a:r>
              <a:rPr lang="vi-VN" sz="2400" dirty="0"/>
              <a:t>tự trị hoặc kết </a:t>
            </a:r>
            <a:r>
              <a:rPr lang="vi-VN" sz="2400" dirty="0" smtClean="0"/>
              <a:t>hợp</a:t>
            </a:r>
            <a:r>
              <a:rPr lang="en-US" sz="2400" dirty="0" smtClean="0"/>
              <a:t> </a:t>
            </a:r>
            <a:r>
              <a:rPr lang="vi-VN" sz="2400" dirty="0" smtClean="0"/>
              <a:t>và </a:t>
            </a:r>
            <a:r>
              <a:rPr lang="vi-VN" sz="2400" dirty="0"/>
              <a:t>18 khu dành riêng cho người bản địa Hoa Kỳ ở Hạt </a:t>
            </a:r>
            <a:r>
              <a:rPr lang="en-US" sz="2400" dirty="0"/>
              <a:t>San Diego. </a:t>
            </a:r>
          </a:p>
        </p:txBody>
      </p:sp>
      <p:pic>
        <p:nvPicPr>
          <p:cNvPr id="12" name="Picture 11"/>
          <p:cNvPicPr>
            <a:picLocks noChangeAspect="1"/>
          </p:cNvPicPr>
          <p:nvPr/>
        </p:nvPicPr>
        <p:blipFill>
          <a:blip r:embed="rId3"/>
          <a:stretch>
            <a:fillRect/>
          </a:stretch>
        </p:blipFill>
        <p:spPr>
          <a:xfrm>
            <a:off x="4979307" y="2174875"/>
            <a:ext cx="3707493" cy="3691015"/>
          </a:xfrm>
          <a:prstGeom prst="rect">
            <a:avLst/>
          </a:prstGeom>
        </p:spPr>
      </p:pic>
    </p:spTree>
    <p:extLst>
      <p:ext uri="{BB962C8B-B14F-4D97-AF65-F5344CB8AC3E}">
        <p14:creationId xmlns:p14="http://schemas.microsoft.com/office/powerpoint/2010/main" val="3567622261"/>
      </p:ext>
    </p:extLst>
  </p:cSld>
  <p:clrMapOvr>
    <a:masterClrMapping/>
  </p:clrMapOvr>
</p:sld>
</file>

<file path=ppt/theme/theme1.xml><?xml version="1.0" encoding="utf-8"?>
<a:theme xmlns:a="http://schemas.openxmlformats.org/drawingml/2006/main" name="LWSD 2013 Orange 2">
  <a:themeElements>
    <a:clrScheme name="LWSD_orange">
      <a:dk1>
        <a:srgbClr val="808080"/>
      </a:dk1>
      <a:lt1>
        <a:sysClr val="window" lastClr="FFFFFF"/>
      </a:lt1>
      <a:dk2>
        <a:srgbClr val="2FB4BC"/>
      </a:dk2>
      <a:lt2>
        <a:srgbClr val="FFFFFF"/>
      </a:lt2>
      <a:accent1>
        <a:srgbClr val="F79527"/>
      </a:accent1>
      <a:accent2>
        <a:srgbClr val="95AF39"/>
      </a:accent2>
      <a:accent3>
        <a:srgbClr val="2FB4BC"/>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2.xml><?xml version="1.0" encoding="utf-8"?>
<a:theme xmlns:a="http://schemas.openxmlformats.org/drawingml/2006/main" name="LWSD 2013 Orange 3">
  <a:themeElements>
    <a:clrScheme name="LWSD_orange">
      <a:dk1>
        <a:srgbClr val="808080"/>
      </a:dk1>
      <a:lt1>
        <a:sysClr val="window" lastClr="FFFFFF"/>
      </a:lt1>
      <a:dk2>
        <a:srgbClr val="2FB4BC"/>
      </a:dk2>
      <a:lt2>
        <a:srgbClr val="FFFFFF"/>
      </a:lt2>
      <a:accent1>
        <a:srgbClr val="F79527"/>
      </a:accent1>
      <a:accent2>
        <a:srgbClr val="95AF39"/>
      </a:accent2>
      <a:accent3>
        <a:srgbClr val="2FB4BC"/>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3.xml><?xml version="1.0" encoding="utf-8"?>
<a:theme xmlns:a="http://schemas.openxmlformats.org/drawingml/2006/main" name="LWSD 2013 Orange 4">
  <a:themeElements>
    <a:clrScheme name="LWSD_orange">
      <a:dk1>
        <a:srgbClr val="808080"/>
      </a:dk1>
      <a:lt1>
        <a:sysClr val="window" lastClr="FFFFFF"/>
      </a:lt1>
      <a:dk2>
        <a:srgbClr val="2FB4BC"/>
      </a:dk2>
      <a:lt2>
        <a:srgbClr val="FFFFFF"/>
      </a:lt2>
      <a:accent1>
        <a:srgbClr val="F79527"/>
      </a:accent1>
      <a:accent2>
        <a:srgbClr val="95AF39"/>
      </a:accent2>
      <a:accent3>
        <a:srgbClr val="2FB4BC"/>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4.xml><?xml version="1.0" encoding="utf-8"?>
<a:theme xmlns:a="http://schemas.openxmlformats.org/drawingml/2006/main" name="Default Theme">
  <a:themeElements>
    <a:clrScheme name="LWSD green">
      <a:dk1>
        <a:srgbClr val="808080"/>
      </a:dk1>
      <a:lt1>
        <a:sysClr val="window" lastClr="FFFFFF"/>
      </a:lt1>
      <a:dk2>
        <a:srgbClr val="F79527"/>
      </a:dk2>
      <a:lt2>
        <a:srgbClr val="FFFFFF"/>
      </a:lt2>
      <a:accent1>
        <a:srgbClr val="95AF39"/>
      </a:accent1>
      <a:accent2>
        <a:srgbClr val="2FB4BC"/>
      </a:accent2>
      <a:accent3>
        <a:srgbClr val="F79527"/>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5.xml><?xml version="1.0" encoding="utf-8"?>
<a:theme xmlns:a="http://schemas.openxmlformats.org/drawingml/2006/main" name="LWSD 2013 Green 2">
  <a:themeElements>
    <a:clrScheme name="LWSD green">
      <a:dk1>
        <a:srgbClr val="808080"/>
      </a:dk1>
      <a:lt1>
        <a:sysClr val="window" lastClr="FFFFFF"/>
      </a:lt1>
      <a:dk2>
        <a:srgbClr val="F79527"/>
      </a:dk2>
      <a:lt2>
        <a:srgbClr val="FFFFFF"/>
      </a:lt2>
      <a:accent1>
        <a:srgbClr val="95AF39"/>
      </a:accent1>
      <a:accent2>
        <a:srgbClr val="2FB4BC"/>
      </a:accent2>
      <a:accent3>
        <a:srgbClr val="F79527"/>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6.xml><?xml version="1.0" encoding="utf-8"?>
<a:theme xmlns:a="http://schemas.openxmlformats.org/drawingml/2006/main" name="LWSD 2013 Green 3">
  <a:themeElements>
    <a:clrScheme name="LWSD green">
      <a:dk1>
        <a:srgbClr val="808080"/>
      </a:dk1>
      <a:lt1>
        <a:sysClr val="window" lastClr="FFFFFF"/>
      </a:lt1>
      <a:dk2>
        <a:srgbClr val="F79527"/>
      </a:dk2>
      <a:lt2>
        <a:srgbClr val="FFFFFF"/>
      </a:lt2>
      <a:accent1>
        <a:srgbClr val="95AF39"/>
      </a:accent1>
      <a:accent2>
        <a:srgbClr val="2FB4BC"/>
      </a:accent2>
      <a:accent3>
        <a:srgbClr val="F79527"/>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7.xml><?xml version="1.0" encoding="utf-8"?>
<a:theme xmlns:a="http://schemas.openxmlformats.org/drawingml/2006/main" name="LWSD 2013 Green 4">
  <a:themeElements>
    <a:clrScheme name="LWSD green">
      <a:dk1>
        <a:srgbClr val="808080"/>
      </a:dk1>
      <a:lt1>
        <a:sysClr val="window" lastClr="FFFFFF"/>
      </a:lt1>
      <a:dk2>
        <a:srgbClr val="F79527"/>
      </a:dk2>
      <a:lt2>
        <a:srgbClr val="FFFFFF"/>
      </a:lt2>
      <a:accent1>
        <a:srgbClr val="95AF39"/>
      </a:accent1>
      <a:accent2>
        <a:srgbClr val="2FB4BC"/>
      </a:accent2>
      <a:accent3>
        <a:srgbClr val="F79527"/>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F9C836218537D469586CDA6A9969B1B" ma:contentTypeVersion="20" ma:contentTypeDescription="Create a new document." ma:contentTypeScope="" ma:versionID="50e7bc90de03086eaadc9881d02a345a">
  <xsd:schema xmlns:xsd="http://www.w3.org/2001/XMLSchema" xmlns:xs="http://www.w3.org/2001/XMLSchema" xmlns:p="http://schemas.microsoft.com/office/2006/metadata/properties" xmlns:ns1="http://schemas.microsoft.com/sharepoint/v3" targetNamespace="http://schemas.microsoft.com/office/2006/metadata/properties" ma:root="true" ma:fieldsID="2bdfdf64d0d6ddb84bda85ee5373dcfe" ns1:_="">
    <xsd:import namespace="http://schemas.microsoft.com/sharepoint/v3"/>
    <xsd:element name="properties">
      <xsd:complexType>
        <xsd:sequence>
          <xsd:element name="documentManagement">
            <xsd:complexType>
              <xsd:all>
                <xsd:element ref="ns1:RoutingRuleDescription"/>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2" ma:displayName="Description" ma:description="" ma:internalName="RoutingRuleDescription">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RoutingRuleDescription xmlns="http://schemas.microsoft.com/sharepoint/v3">Template to be used for business-focused presentations on Live Well</RoutingRuleDescription>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CB99079-1E3C-4F36-B61F-C2C31DDE0E0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67B01B4-6917-4177-9932-BBC53A000DCC}">
  <ds:schemaRefs>
    <ds:schemaRef ds:uri="http://purl.org/dc/elements/1.1/"/>
    <ds:schemaRef ds:uri="http://schemas.microsoft.com/office/infopath/2007/PartnerControls"/>
    <ds:schemaRef ds:uri="http://purl.org/dc/dcmitype/"/>
    <ds:schemaRef ds:uri="http://www.w3.org/XML/1998/namespace"/>
    <ds:schemaRef ds:uri="http://schemas.microsoft.com/office/2006/documentManagement/types"/>
    <ds:schemaRef ds:uri="http://schemas.microsoft.com/office/2006/metadata/properties"/>
    <ds:schemaRef ds:uri="http://purl.org/dc/terms/"/>
    <ds:schemaRef ds:uri="http://schemas.openxmlformats.org/package/2006/metadata/core-properties"/>
    <ds:schemaRef ds:uri="http://schemas.microsoft.com/sharepoint/v3"/>
  </ds:schemaRefs>
</ds:datastoreItem>
</file>

<file path=customXml/itemProps3.xml><?xml version="1.0" encoding="utf-8"?>
<ds:datastoreItem xmlns:ds="http://schemas.openxmlformats.org/officeDocument/2006/customXml" ds:itemID="{3662C8DB-ABB7-474A-AC93-AFD7EE84A79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2459</TotalTime>
  <Words>1861</Words>
  <Application>Microsoft Office PowerPoint</Application>
  <PresentationFormat>On-screen Show (4:3)</PresentationFormat>
  <Paragraphs>239</Paragraphs>
  <Slides>30</Slides>
  <Notes>30</Notes>
  <HiddenSlides>0</HiddenSlides>
  <MMClips>0</MMClips>
  <ScaleCrop>false</ScaleCrop>
  <HeadingPairs>
    <vt:vector size="4" baseType="variant">
      <vt:variant>
        <vt:lpstr>Theme</vt:lpstr>
      </vt:variant>
      <vt:variant>
        <vt:i4>7</vt:i4>
      </vt:variant>
      <vt:variant>
        <vt:lpstr>Slide Titles</vt:lpstr>
      </vt:variant>
      <vt:variant>
        <vt:i4>30</vt:i4>
      </vt:variant>
    </vt:vector>
  </HeadingPairs>
  <TitlesOfParts>
    <vt:vector size="37" baseType="lpstr">
      <vt:lpstr>LWSD 2013 Orange 2</vt:lpstr>
      <vt:lpstr>LWSD 2013 Orange 3</vt:lpstr>
      <vt:lpstr>LWSD 2013 Orange 4</vt:lpstr>
      <vt:lpstr>Default Theme</vt:lpstr>
      <vt:lpstr>LWSD 2013 Green 2</vt:lpstr>
      <vt:lpstr>LWSD 2013 Green 3</vt:lpstr>
      <vt:lpstr>LWSD 2013 Green 4</vt:lpstr>
      <vt:lpstr>Mục 3: hành động </vt:lpstr>
      <vt:lpstr>Chương trình</vt:lpstr>
      <vt:lpstr>Mục 3: hành động</vt:lpstr>
      <vt:lpstr>Hoạt động mở đầu</vt:lpstr>
      <vt:lpstr>Ôn tập hệ thống thực phẩm</vt:lpstr>
      <vt:lpstr>Sự tham gia của người dân</vt:lpstr>
      <vt:lpstr>Đoạn phim ngắn</vt:lpstr>
      <vt:lpstr>Cấp bậc chính phủ</vt:lpstr>
      <vt:lpstr>Hạt San Diego</vt:lpstr>
      <vt:lpstr>Hầu hết NHỮNG DỰ ÁN CẢI THIỆN CỘNG ĐỒNG đều bắt đầu với chính quyền địa phương</vt:lpstr>
      <vt:lpstr>cách tương tác với NHỮNG nhà lãnh đạo CÓ THẨM QUYỀN quyết định</vt:lpstr>
      <vt:lpstr>Giải lao</vt:lpstr>
      <vt:lpstr>Đoạn phim ngắn</vt:lpstr>
      <vt:lpstr>Tổ chức cộng đồng</vt:lpstr>
      <vt:lpstr>Tổ chức cộng đồng</vt:lpstr>
      <vt:lpstr>Tổ chức cộng đồng</vt:lpstr>
      <vt:lpstr>Khả năng lãnh đạo</vt:lpstr>
      <vt:lpstr>Khả năng lãnh đạo</vt:lpstr>
      <vt:lpstr>Khả năng lãnh đạo</vt:lpstr>
      <vt:lpstr>Khả năng lãnh đạo</vt:lpstr>
      <vt:lpstr>Khả năng lãnh đạo</vt:lpstr>
      <vt:lpstr>Khả năng lãnh đạo</vt:lpstr>
      <vt:lpstr>Khả năng lãnh đạo</vt:lpstr>
      <vt:lpstr>Khả năng lãnh đạo</vt:lpstr>
      <vt:lpstr>Hoạt động</vt:lpstr>
      <vt:lpstr>Đoạn phim ngắn</vt:lpstr>
      <vt:lpstr>Chuyện của Paulo và Julia</vt:lpstr>
      <vt:lpstr>Chuyện của Julia</vt:lpstr>
      <vt:lpstr>Kết luận </vt:lpstr>
      <vt:lpstr>PowerPoint Presentation</vt:lpstr>
    </vt:vector>
  </TitlesOfParts>
  <Company>AdEase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LWSD PowerPoint Template - Business Orange</dc:title>
  <dc:creator>Creative Contractor</dc:creator>
  <cp:lastModifiedBy>Nguyen Tamy</cp:lastModifiedBy>
  <cp:revision>258</cp:revision>
  <dcterms:created xsi:type="dcterms:W3CDTF">2013-10-28T20:20:09Z</dcterms:created>
  <dcterms:modified xsi:type="dcterms:W3CDTF">2016-10-02T01:59:21Z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0x0101003F9C836218537D469586CDA6A9969B1B</vt:lpwstr>
  </property>
</Properties>
</file>