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Default Extension="docx" ContentType="application/vnd.openxmlformats-officedocument.wordprocessingml.document"/>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diagrams/data2.xml" ContentType="application/vnd.openxmlformats-officedocument.drawingml.diagramData+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3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9" r:id="rId30"/>
    <p:sldId id="288" r:id="rId31"/>
    <p:sldId id="28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2667" autoAdjust="0"/>
    <p:restoredTop sz="54137" autoAdjust="0"/>
  </p:normalViewPr>
  <p:slideViewPr>
    <p:cSldViewPr snapToGrid="0" snapToObjects="1">
      <p:cViewPr>
        <p:scale>
          <a:sx n="50" d="100"/>
          <a:sy n="50" d="100"/>
        </p:scale>
        <p:origin x="-282" y="216"/>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19381-2D1F-B84E-9D04-7960E731B060}" type="doc">
      <dgm:prSet loTypeId="urn:microsoft.com/office/officeart/2005/8/layout/vProcess5" loCatId="" qsTypeId="urn:microsoft.com/office/officeart/2005/8/quickstyle/simple4" qsCatId="simple" csTypeId="urn:microsoft.com/office/officeart/2005/8/colors/colorful1#6" csCatId="colorful" phldr="1"/>
      <dgm:spPr/>
      <dgm:t>
        <a:bodyPr/>
        <a:lstStyle/>
        <a:p>
          <a:endParaRPr lang="en-US"/>
        </a:p>
      </dgm:t>
    </dgm:pt>
    <dgm:pt modelId="{8290D11C-3ADA-5D4D-8FF5-6ADA265ADC70}">
      <dgm:prSet phldrT="[Text]"/>
      <dgm:spPr/>
      <dgm:t>
        <a:bodyPr/>
        <a:lstStyle/>
        <a:p>
          <a:r>
            <a:rPr lang="en-US" dirty="0">
              <a:solidFill>
                <a:srgbClr val="404040"/>
              </a:solidFill>
            </a:rPr>
            <a:t>1. </a:t>
          </a:r>
          <a:r>
            <a:rPr lang="en-US" dirty="0" err="1" smtClean="0">
              <a:solidFill>
                <a:srgbClr val="404040"/>
              </a:solidFill>
            </a:rPr>
            <a:t>Bao</a:t>
          </a:r>
          <a:r>
            <a:rPr lang="en-US" dirty="0" smtClean="0">
              <a:solidFill>
                <a:srgbClr val="404040"/>
              </a:solidFill>
            </a:rPr>
            <a:t> </a:t>
          </a:r>
          <a:r>
            <a:rPr lang="en-US" dirty="0" err="1" smtClean="0">
              <a:solidFill>
                <a:srgbClr val="404040"/>
              </a:solidFill>
            </a:rPr>
            <a:t>gồm</a:t>
          </a:r>
          <a:r>
            <a:rPr lang="en-US" dirty="0" smtClean="0">
              <a:solidFill>
                <a:srgbClr val="404040"/>
              </a:solidFill>
            </a:rPr>
            <a:t> </a:t>
          </a:r>
          <a:r>
            <a:rPr lang="en-US" dirty="0" err="1" smtClean="0">
              <a:solidFill>
                <a:srgbClr val="404040"/>
              </a:solidFill>
            </a:rPr>
            <a:t>các</a:t>
          </a:r>
          <a:r>
            <a:rPr lang="en-US" dirty="0" smtClean="0">
              <a:solidFill>
                <a:srgbClr val="404040"/>
              </a:solidFill>
            </a:rPr>
            <a:t> </a:t>
          </a:r>
          <a:r>
            <a:rPr lang="en-US" dirty="0" err="1" smtClean="0">
              <a:solidFill>
                <a:srgbClr val="404040"/>
              </a:solidFill>
            </a:rPr>
            <a:t>bên</a:t>
          </a:r>
          <a:r>
            <a:rPr lang="en-US" dirty="0" smtClean="0">
              <a:solidFill>
                <a:srgbClr val="404040"/>
              </a:solidFill>
            </a:rPr>
            <a:t> </a:t>
          </a:r>
          <a:r>
            <a:rPr lang="en-US" dirty="0" err="1" smtClean="0">
              <a:solidFill>
                <a:srgbClr val="404040"/>
              </a:solidFill>
            </a:rPr>
            <a:t>liên</a:t>
          </a:r>
          <a:r>
            <a:rPr lang="en-US" dirty="0" smtClean="0">
              <a:solidFill>
                <a:srgbClr val="404040"/>
              </a:solidFill>
            </a:rPr>
            <a:t> </a:t>
          </a:r>
          <a:r>
            <a:rPr lang="en-US" dirty="0" err="1" smtClean="0">
              <a:solidFill>
                <a:srgbClr val="404040"/>
              </a:solidFill>
            </a:rPr>
            <a:t>quan</a:t>
          </a:r>
          <a:r>
            <a:rPr lang="en-US" dirty="0" smtClean="0">
              <a:solidFill>
                <a:srgbClr val="404040"/>
              </a:solidFill>
            </a:rPr>
            <a:t> </a:t>
          </a:r>
          <a:r>
            <a:rPr lang="en-US" dirty="0" err="1" smtClean="0">
              <a:solidFill>
                <a:srgbClr val="404040"/>
              </a:solidFill>
            </a:rPr>
            <a:t>chủ</a:t>
          </a:r>
          <a:r>
            <a:rPr lang="en-US" dirty="0" smtClean="0">
              <a:solidFill>
                <a:srgbClr val="404040"/>
              </a:solidFill>
            </a:rPr>
            <a:t> </a:t>
          </a:r>
          <a:r>
            <a:rPr lang="en-US" dirty="0" err="1" smtClean="0">
              <a:solidFill>
                <a:srgbClr val="404040"/>
              </a:solidFill>
            </a:rPr>
            <a:t>chốt</a:t>
          </a:r>
          <a:endParaRPr lang="en-US" dirty="0">
            <a:solidFill>
              <a:srgbClr val="404040"/>
            </a:solidFill>
          </a:endParaRPr>
        </a:p>
      </dgm:t>
    </dgm:pt>
    <dgm:pt modelId="{5D44DE13-7388-7A45-B49A-4C2DD853205A}" type="parTrans" cxnId="{C4B088DC-A944-4141-8E49-94B298A474DE}">
      <dgm:prSet/>
      <dgm:spPr/>
      <dgm:t>
        <a:bodyPr/>
        <a:lstStyle/>
        <a:p>
          <a:endParaRPr lang="en-US"/>
        </a:p>
      </dgm:t>
    </dgm:pt>
    <dgm:pt modelId="{5F7E774A-2C87-C14C-A826-2CBA286904B7}" type="sibTrans" cxnId="{C4B088DC-A944-4141-8E49-94B298A474DE}">
      <dgm:prSet/>
      <dgm:spPr/>
      <dgm:t>
        <a:bodyPr/>
        <a:lstStyle/>
        <a:p>
          <a:endParaRPr lang="en-US"/>
        </a:p>
      </dgm:t>
    </dgm:pt>
    <dgm:pt modelId="{1433591D-DC4A-DA43-810A-8E7F7D5064D0}">
      <dgm:prSet phldrT="[Text]" phldr="1"/>
      <dgm:spPr/>
      <dgm:t>
        <a:bodyPr/>
        <a:lstStyle/>
        <a:p>
          <a:endParaRPr lang="en-US"/>
        </a:p>
      </dgm:t>
    </dgm:pt>
    <dgm:pt modelId="{74514E59-6243-2842-869B-073FFFA47994}" type="parTrans" cxnId="{37338CAF-841E-3E42-929D-DDF70C3D896A}">
      <dgm:prSet/>
      <dgm:spPr/>
      <dgm:t>
        <a:bodyPr/>
        <a:lstStyle/>
        <a:p>
          <a:endParaRPr lang="en-US"/>
        </a:p>
      </dgm:t>
    </dgm:pt>
    <dgm:pt modelId="{658F7E44-C36C-D848-9D75-D603FCFB106B}" type="sibTrans" cxnId="{37338CAF-841E-3E42-929D-DDF70C3D896A}">
      <dgm:prSet/>
      <dgm:spPr/>
      <dgm:t>
        <a:bodyPr/>
        <a:lstStyle/>
        <a:p>
          <a:endParaRPr lang="en-US"/>
        </a:p>
      </dgm:t>
    </dgm:pt>
    <dgm:pt modelId="{A34FBFFB-29E3-E049-856A-CF069F1994C2}">
      <dgm:prSet phldrT="[Text]" phldr="1"/>
      <dgm:spPr/>
      <dgm:t>
        <a:bodyPr/>
        <a:lstStyle/>
        <a:p>
          <a:endParaRPr lang="en-US"/>
        </a:p>
      </dgm:t>
    </dgm:pt>
    <dgm:pt modelId="{25032F58-9104-1C4B-9AB7-985FC487EE5A}" type="parTrans" cxnId="{6B79361A-4104-7F49-B7FA-43DE22F7C433}">
      <dgm:prSet/>
      <dgm:spPr/>
      <dgm:t>
        <a:bodyPr/>
        <a:lstStyle/>
        <a:p>
          <a:endParaRPr lang="en-US"/>
        </a:p>
      </dgm:t>
    </dgm:pt>
    <dgm:pt modelId="{9785A7C1-96D5-984E-B55E-7FED7D314ECF}" type="sibTrans" cxnId="{6B79361A-4104-7F49-B7FA-43DE22F7C433}">
      <dgm:prSet/>
      <dgm:spPr/>
      <dgm:t>
        <a:bodyPr/>
        <a:lstStyle/>
        <a:p>
          <a:endParaRPr lang="en-US"/>
        </a:p>
      </dgm:t>
    </dgm:pt>
    <dgm:pt modelId="{83112B55-B357-294E-89B9-BC6C3C98C5A9}">
      <dgm:prSet/>
      <dgm:spPr/>
      <dgm:t>
        <a:bodyPr/>
        <a:lstStyle/>
        <a:p>
          <a:endParaRPr lang="en-US"/>
        </a:p>
      </dgm:t>
    </dgm:pt>
    <dgm:pt modelId="{D3E8F68A-0FFC-864B-B005-41E3ECF5BBBB}" type="parTrans" cxnId="{D6B006DE-D423-2A44-BFDD-FAB8C750F252}">
      <dgm:prSet/>
      <dgm:spPr/>
      <dgm:t>
        <a:bodyPr/>
        <a:lstStyle/>
        <a:p>
          <a:endParaRPr lang="en-US"/>
        </a:p>
      </dgm:t>
    </dgm:pt>
    <dgm:pt modelId="{D1AD15A1-D6F8-624F-AFF2-E655EDA22FE8}" type="sibTrans" cxnId="{D6B006DE-D423-2A44-BFDD-FAB8C750F252}">
      <dgm:prSet/>
      <dgm:spPr/>
      <dgm:t>
        <a:bodyPr/>
        <a:lstStyle/>
        <a:p>
          <a:endParaRPr lang="en-US"/>
        </a:p>
      </dgm:t>
    </dgm:pt>
    <dgm:pt modelId="{836E12F9-E18A-A74E-8FAA-C5479D75D162}">
      <dgm:prSet/>
      <dgm:spPr/>
      <dgm:t>
        <a:bodyPr/>
        <a:lstStyle/>
        <a:p>
          <a:endParaRPr lang="en-US"/>
        </a:p>
      </dgm:t>
    </dgm:pt>
    <dgm:pt modelId="{B105A18E-1C93-9945-83E3-C0C2C1968681}" type="parTrans" cxnId="{B51C0577-FF4E-1240-9B6E-8D6AB7F74DA8}">
      <dgm:prSet/>
      <dgm:spPr/>
      <dgm:t>
        <a:bodyPr/>
        <a:lstStyle/>
        <a:p>
          <a:endParaRPr lang="en-US"/>
        </a:p>
      </dgm:t>
    </dgm:pt>
    <dgm:pt modelId="{4A66F1C4-C5E1-C94D-AB80-189C807698BE}" type="sibTrans" cxnId="{B51C0577-FF4E-1240-9B6E-8D6AB7F74DA8}">
      <dgm:prSet/>
      <dgm:spPr/>
      <dgm:t>
        <a:bodyPr/>
        <a:lstStyle/>
        <a:p>
          <a:endParaRPr lang="en-US"/>
        </a:p>
      </dgm:t>
    </dgm:pt>
    <dgm:pt modelId="{32E0E274-3B0C-E146-9879-F50DD503D1AD}">
      <dgm:prSet/>
      <dgm:spPr/>
      <dgm:t>
        <a:bodyPr/>
        <a:lstStyle/>
        <a:p>
          <a:r>
            <a:rPr lang="en-US" dirty="0">
              <a:solidFill>
                <a:srgbClr val="404040"/>
              </a:solidFill>
            </a:rPr>
            <a:t>2. </a:t>
          </a:r>
          <a:r>
            <a:rPr lang="en-US" dirty="0" err="1" smtClean="0">
              <a:solidFill>
                <a:srgbClr val="404040"/>
              </a:solidFill>
            </a:rPr>
            <a:t>Xác</a:t>
          </a:r>
          <a:r>
            <a:rPr lang="en-US" dirty="0" smtClean="0">
              <a:solidFill>
                <a:srgbClr val="404040"/>
              </a:solidFill>
            </a:rPr>
            <a:t> </a:t>
          </a:r>
          <a:r>
            <a:rPr lang="en-US" dirty="0" err="1" smtClean="0">
              <a:solidFill>
                <a:srgbClr val="404040"/>
              </a:solidFill>
            </a:rPr>
            <a:t>định</a:t>
          </a:r>
          <a:r>
            <a:rPr lang="en-US" dirty="0" smtClean="0">
              <a:solidFill>
                <a:srgbClr val="404040"/>
              </a:solidFill>
            </a:rPr>
            <a:t> </a:t>
          </a:r>
          <a:r>
            <a:rPr lang="en-US" dirty="0" err="1" smtClean="0">
              <a:solidFill>
                <a:srgbClr val="404040"/>
              </a:solidFill>
            </a:rPr>
            <a:t>mục</a:t>
          </a:r>
          <a:r>
            <a:rPr lang="en-US" dirty="0" smtClean="0">
              <a:solidFill>
                <a:srgbClr val="404040"/>
              </a:solidFill>
            </a:rPr>
            <a:t> </a:t>
          </a:r>
          <a:r>
            <a:rPr lang="en-US" dirty="0" err="1" smtClean="0">
              <a:solidFill>
                <a:srgbClr val="404040"/>
              </a:solidFill>
            </a:rPr>
            <a:t>tiêu</a:t>
          </a:r>
          <a:r>
            <a:rPr lang="en-US" dirty="0" smtClean="0">
              <a:solidFill>
                <a:srgbClr val="404040"/>
              </a:solidFill>
            </a:rPr>
            <a:t> </a:t>
          </a:r>
          <a:r>
            <a:rPr lang="en-US" dirty="0" err="1" smtClean="0">
              <a:solidFill>
                <a:srgbClr val="404040"/>
              </a:solidFill>
            </a:rPr>
            <a:t>đánh</a:t>
          </a:r>
          <a:r>
            <a:rPr lang="en-US" dirty="0" smtClean="0">
              <a:solidFill>
                <a:srgbClr val="404040"/>
              </a:solidFill>
            </a:rPr>
            <a:t> </a:t>
          </a:r>
          <a:r>
            <a:rPr lang="en-US" dirty="0" err="1" smtClean="0">
              <a:solidFill>
                <a:srgbClr val="404040"/>
              </a:solidFill>
            </a:rPr>
            <a:t>giá</a:t>
          </a:r>
          <a:endParaRPr lang="en-US" dirty="0">
            <a:solidFill>
              <a:srgbClr val="404040"/>
            </a:solidFill>
          </a:endParaRPr>
        </a:p>
      </dgm:t>
    </dgm:pt>
    <dgm:pt modelId="{330A4C84-2CE2-8F46-84FE-7F8EC00F0ADB}" type="parTrans" cxnId="{6BF2DD97-4CF5-034D-A4CC-CB8E3F316146}">
      <dgm:prSet/>
      <dgm:spPr/>
      <dgm:t>
        <a:bodyPr/>
        <a:lstStyle/>
        <a:p>
          <a:endParaRPr lang="en-US"/>
        </a:p>
      </dgm:t>
    </dgm:pt>
    <dgm:pt modelId="{599125B8-A306-AB44-A77B-C4FC74B124D6}" type="sibTrans" cxnId="{6BF2DD97-4CF5-034D-A4CC-CB8E3F316146}">
      <dgm:prSet/>
      <dgm:spPr/>
      <dgm:t>
        <a:bodyPr/>
        <a:lstStyle/>
        <a:p>
          <a:endParaRPr lang="en-US"/>
        </a:p>
      </dgm:t>
    </dgm:pt>
    <dgm:pt modelId="{87C8DDB0-C35B-FA45-ABD5-81B04924D10A}">
      <dgm:prSet/>
      <dgm:spPr/>
      <dgm:t>
        <a:bodyPr/>
        <a:lstStyle/>
        <a:p>
          <a:r>
            <a:rPr lang="en-US" dirty="0">
              <a:solidFill>
                <a:srgbClr val="404040"/>
              </a:solidFill>
            </a:rPr>
            <a:t>3. </a:t>
          </a:r>
          <a:r>
            <a:rPr lang="en-US" dirty="0" err="1" smtClean="0">
              <a:solidFill>
                <a:srgbClr val="404040"/>
              </a:solidFill>
            </a:rPr>
            <a:t>Xác</a:t>
          </a:r>
          <a:r>
            <a:rPr lang="en-US" dirty="0" smtClean="0">
              <a:solidFill>
                <a:srgbClr val="404040"/>
              </a:solidFill>
            </a:rPr>
            <a:t> </a:t>
          </a:r>
          <a:r>
            <a:rPr lang="en-US" dirty="0" err="1" smtClean="0">
              <a:solidFill>
                <a:srgbClr val="404040"/>
              </a:solidFill>
            </a:rPr>
            <a:t>định</a:t>
          </a:r>
          <a:r>
            <a:rPr lang="en-US" dirty="0" smtClean="0">
              <a:solidFill>
                <a:srgbClr val="404040"/>
              </a:solidFill>
            </a:rPr>
            <a:t> </a:t>
          </a:r>
          <a:r>
            <a:rPr lang="en-US" dirty="0" err="1" smtClean="0">
              <a:solidFill>
                <a:srgbClr val="404040"/>
              </a:solidFill>
            </a:rPr>
            <a:t>các</a:t>
          </a:r>
          <a:r>
            <a:rPr lang="en-US" dirty="0" smtClean="0">
              <a:solidFill>
                <a:srgbClr val="404040"/>
              </a:solidFill>
            </a:rPr>
            <a:t> </a:t>
          </a:r>
          <a:r>
            <a:rPr lang="en-US" dirty="0" err="1" smtClean="0">
              <a:solidFill>
                <a:srgbClr val="404040"/>
              </a:solidFill>
            </a:rPr>
            <a:t>phần</a:t>
          </a:r>
          <a:r>
            <a:rPr lang="en-US" dirty="0" smtClean="0">
              <a:solidFill>
                <a:srgbClr val="404040"/>
              </a:solidFill>
            </a:rPr>
            <a:t> </a:t>
          </a:r>
          <a:r>
            <a:rPr lang="en-US" dirty="0" err="1" smtClean="0">
              <a:solidFill>
                <a:srgbClr val="404040"/>
              </a:solidFill>
            </a:rPr>
            <a:t>của</a:t>
          </a:r>
          <a:r>
            <a:rPr lang="en-US" dirty="0" smtClean="0">
              <a:solidFill>
                <a:srgbClr val="404040"/>
              </a:solidFill>
            </a:rPr>
            <a:t> </a:t>
          </a:r>
          <a:r>
            <a:rPr lang="en-US" dirty="0" err="1" smtClean="0">
              <a:solidFill>
                <a:srgbClr val="404040"/>
              </a:solidFill>
            </a:rPr>
            <a:t>yếu</a:t>
          </a:r>
          <a:r>
            <a:rPr lang="en-US" dirty="0" smtClean="0">
              <a:solidFill>
                <a:srgbClr val="404040"/>
              </a:solidFill>
            </a:rPr>
            <a:t> </a:t>
          </a:r>
          <a:r>
            <a:rPr lang="en-US" dirty="0" err="1" smtClean="0">
              <a:solidFill>
                <a:srgbClr val="404040"/>
              </a:solidFill>
            </a:rPr>
            <a:t>tố</a:t>
          </a:r>
          <a:r>
            <a:rPr lang="en-US" dirty="0" smtClean="0">
              <a:solidFill>
                <a:srgbClr val="404040"/>
              </a:solidFill>
            </a:rPr>
            <a:t> </a:t>
          </a:r>
          <a:r>
            <a:rPr lang="en-US" dirty="0" err="1" smtClean="0">
              <a:solidFill>
                <a:srgbClr val="404040"/>
              </a:solidFill>
            </a:rPr>
            <a:t>dự</a:t>
          </a:r>
          <a:r>
            <a:rPr lang="en-US" dirty="0" smtClean="0">
              <a:solidFill>
                <a:srgbClr val="404040"/>
              </a:solidFill>
            </a:rPr>
            <a:t> </a:t>
          </a:r>
          <a:r>
            <a:rPr lang="en-US" dirty="0" err="1" smtClean="0">
              <a:solidFill>
                <a:srgbClr val="404040"/>
              </a:solidFill>
            </a:rPr>
            <a:t>án</a:t>
          </a:r>
          <a:r>
            <a:rPr lang="en-US" dirty="0" smtClean="0">
              <a:solidFill>
                <a:srgbClr val="404040"/>
              </a:solidFill>
            </a:rPr>
            <a:t> </a:t>
          </a:r>
          <a:r>
            <a:rPr lang="en-US" dirty="0" err="1" smtClean="0">
              <a:solidFill>
                <a:srgbClr val="404040"/>
              </a:solidFill>
            </a:rPr>
            <a:t>quý</a:t>
          </a:r>
          <a:r>
            <a:rPr lang="en-US" dirty="0" smtClean="0">
              <a:solidFill>
                <a:srgbClr val="404040"/>
              </a:solidFill>
            </a:rPr>
            <a:t> </a:t>
          </a:r>
          <a:r>
            <a:rPr lang="en-US" dirty="0" err="1" smtClean="0">
              <a:solidFill>
                <a:srgbClr val="404040"/>
              </a:solidFill>
            </a:rPr>
            <a:t>vị</a:t>
          </a:r>
          <a:r>
            <a:rPr lang="en-US" dirty="0" smtClean="0">
              <a:solidFill>
                <a:srgbClr val="404040"/>
              </a:solidFill>
            </a:rPr>
            <a:t> </a:t>
          </a:r>
          <a:r>
            <a:rPr lang="en-US" dirty="0" err="1" smtClean="0">
              <a:solidFill>
                <a:srgbClr val="404040"/>
              </a:solidFill>
            </a:rPr>
            <a:t>có</a:t>
          </a:r>
          <a:r>
            <a:rPr lang="en-US" dirty="0" smtClean="0">
              <a:solidFill>
                <a:srgbClr val="404040"/>
              </a:solidFill>
            </a:rPr>
            <a:t> </a:t>
          </a:r>
          <a:r>
            <a:rPr lang="en-US" dirty="0" err="1" smtClean="0">
              <a:solidFill>
                <a:srgbClr val="404040"/>
              </a:solidFill>
            </a:rPr>
            <a:t>thể</a:t>
          </a:r>
          <a:r>
            <a:rPr lang="en-US" dirty="0" smtClean="0">
              <a:solidFill>
                <a:srgbClr val="404040"/>
              </a:solidFill>
            </a:rPr>
            <a:t> </a:t>
          </a:r>
          <a:r>
            <a:rPr lang="en-US" dirty="0" err="1" smtClean="0">
              <a:solidFill>
                <a:srgbClr val="404040"/>
              </a:solidFill>
            </a:rPr>
            <a:t>theo</a:t>
          </a:r>
          <a:r>
            <a:rPr lang="en-US" dirty="0" smtClean="0">
              <a:solidFill>
                <a:srgbClr val="404040"/>
              </a:solidFill>
            </a:rPr>
            <a:t> </a:t>
          </a:r>
          <a:r>
            <a:rPr lang="en-US" dirty="0" err="1" smtClean="0">
              <a:solidFill>
                <a:srgbClr val="404040"/>
              </a:solidFill>
            </a:rPr>
            <a:t>dõi</a:t>
          </a:r>
          <a:r>
            <a:rPr lang="en-US" dirty="0" smtClean="0">
              <a:solidFill>
                <a:srgbClr val="404040"/>
              </a:solidFill>
            </a:rPr>
            <a:t> </a:t>
          </a:r>
          <a:r>
            <a:rPr lang="en-US" dirty="0" err="1" smtClean="0">
              <a:solidFill>
                <a:srgbClr val="404040"/>
              </a:solidFill>
            </a:rPr>
            <a:t>để</a:t>
          </a:r>
          <a:r>
            <a:rPr lang="en-US" dirty="0" smtClean="0">
              <a:solidFill>
                <a:srgbClr val="404040"/>
              </a:solidFill>
            </a:rPr>
            <a:t> </a:t>
          </a:r>
          <a:r>
            <a:rPr lang="en-US" dirty="0" err="1" smtClean="0">
              <a:solidFill>
                <a:srgbClr val="404040"/>
              </a:solidFill>
            </a:rPr>
            <a:t>giúp</a:t>
          </a:r>
          <a:r>
            <a:rPr lang="en-US" dirty="0" smtClean="0">
              <a:solidFill>
                <a:srgbClr val="404040"/>
              </a:solidFill>
            </a:rPr>
            <a:t> </a:t>
          </a:r>
          <a:r>
            <a:rPr lang="en-US" dirty="0" err="1" smtClean="0">
              <a:solidFill>
                <a:srgbClr val="404040"/>
              </a:solidFill>
            </a:rPr>
            <a:t>đạt</a:t>
          </a:r>
          <a:r>
            <a:rPr lang="en-US" dirty="0" smtClean="0">
              <a:solidFill>
                <a:srgbClr val="404040"/>
              </a:solidFill>
            </a:rPr>
            <a:t> </a:t>
          </a:r>
          <a:r>
            <a:rPr lang="en-US" dirty="0" err="1" smtClean="0">
              <a:solidFill>
                <a:srgbClr val="404040"/>
              </a:solidFill>
            </a:rPr>
            <a:t>được</a:t>
          </a:r>
          <a:r>
            <a:rPr lang="en-US" dirty="0" smtClean="0">
              <a:solidFill>
                <a:srgbClr val="404040"/>
              </a:solidFill>
            </a:rPr>
            <a:t> </a:t>
          </a:r>
          <a:r>
            <a:rPr lang="en-US" dirty="0" err="1" smtClean="0">
              <a:solidFill>
                <a:srgbClr val="404040"/>
              </a:solidFill>
            </a:rPr>
            <a:t>mục</a:t>
          </a:r>
          <a:r>
            <a:rPr lang="en-US" dirty="0" smtClean="0">
              <a:solidFill>
                <a:srgbClr val="404040"/>
              </a:solidFill>
            </a:rPr>
            <a:t> </a:t>
          </a:r>
          <a:r>
            <a:rPr lang="en-US" dirty="0" err="1" smtClean="0">
              <a:solidFill>
                <a:srgbClr val="404040"/>
              </a:solidFill>
            </a:rPr>
            <a:t>tiêu</a:t>
          </a:r>
          <a:endParaRPr lang="en-US" dirty="0">
            <a:solidFill>
              <a:srgbClr val="404040"/>
            </a:solidFill>
          </a:endParaRPr>
        </a:p>
      </dgm:t>
    </dgm:pt>
    <dgm:pt modelId="{3194B3E8-FC61-5D46-BEDF-D49949479AE4}" type="parTrans" cxnId="{668351DA-2F49-074F-A9E2-84BB6B2ECF3A}">
      <dgm:prSet/>
      <dgm:spPr/>
      <dgm:t>
        <a:bodyPr/>
        <a:lstStyle/>
        <a:p>
          <a:endParaRPr lang="en-US"/>
        </a:p>
      </dgm:t>
    </dgm:pt>
    <dgm:pt modelId="{15FBD75E-DB03-9F4F-BF71-67C4B4E4BCB7}" type="sibTrans" cxnId="{668351DA-2F49-074F-A9E2-84BB6B2ECF3A}">
      <dgm:prSet/>
      <dgm:spPr/>
      <dgm:t>
        <a:bodyPr/>
        <a:lstStyle/>
        <a:p>
          <a:endParaRPr lang="en-US"/>
        </a:p>
      </dgm:t>
    </dgm:pt>
    <dgm:pt modelId="{594063F5-E2F6-9946-9B18-A54DD469BBD8}">
      <dgm:prSet/>
      <dgm:spPr/>
      <dgm:t>
        <a:bodyPr/>
        <a:lstStyle/>
        <a:p>
          <a:r>
            <a:rPr lang="en-US" dirty="0">
              <a:solidFill>
                <a:srgbClr val="404040"/>
              </a:solidFill>
            </a:rPr>
            <a:t>4. </a:t>
          </a:r>
          <a:r>
            <a:rPr lang="en-US" dirty="0" err="1" smtClean="0">
              <a:solidFill>
                <a:srgbClr val="404040"/>
              </a:solidFill>
            </a:rPr>
            <a:t>Quyết</a:t>
          </a:r>
          <a:r>
            <a:rPr lang="en-US" dirty="0" smtClean="0">
              <a:solidFill>
                <a:srgbClr val="404040"/>
              </a:solidFill>
            </a:rPr>
            <a:t> </a:t>
          </a:r>
          <a:r>
            <a:rPr lang="en-US" dirty="0" err="1" smtClean="0">
              <a:solidFill>
                <a:srgbClr val="404040"/>
              </a:solidFill>
            </a:rPr>
            <a:t>định</a:t>
          </a:r>
          <a:r>
            <a:rPr lang="en-US" dirty="0" smtClean="0">
              <a:solidFill>
                <a:srgbClr val="404040"/>
              </a:solidFill>
            </a:rPr>
            <a:t> </a:t>
          </a:r>
          <a:r>
            <a:rPr lang="en-US" dirty="0" err="1" smtClean="0">
              <a:solidFill>
                <a:srgbClr val="404040"/>
              </a:solidFill>
            </a:rPr>
            <a:t>thu</a:t>
          </a:r>
          <a:r>
            <a:rPr lang="en-US" dirty="0" smtClean="0">
              <a:solidFill>
                <a:srgbClr val="404040"/>
              </a:solidFill>
            </a:rPr>
            <a:t> </a:t>
          </a:r>
          <a:r>
            <a:rPr lang="en-US" dirty="0" err="1" smtClean="0">
              <a:solidFill>
                <a:srgbClr val="404040"/>
              </a:solidFill>
            </a:rPr>
            <a:t>thập</a:t>
          </a:r>
          <a:r>
            <a:rPr lang="en-US" dirty="0" smtClean="0">
              <a:solidFill>
                <a:srgbClr val="404040"/>
              </a:solidFill>
            </a:rPr>
            <a:t> </a:t>
          </a:r>
          <a:r>
            <a:rPr lang="en-US" dirty="0" err="1" smtClean="0">
              <a:solidFill>
                <a:srgbClr val="404040"/>
              </a:solidFill>
            </a:rPr>
            <a:t>dữ</a:t>
          </a:r>
          <a:r>
            <a:rPr lang="en-US" dirty="0" smtClean="0">
              <a:solidFill>
                <a:srgbClr val="404040"/>
              </a:solidFill>
            </a:rPr>
            <a:t> </a:t>
          </a:r>
          <a:r>
            <a:rPr lang="en-US" dirty="0" err="1" smtClean="0">
              <a:solidFill>
                <a:srgbClr val="404040"/>
              </a:solidFill>
            </a:rPr>
            <a:t>liệu</a:t>
          </a:r>
          <a:r>
            <a:rPr lang="en-US" dirty="0" smtClean="0">
              <a:solidFill>
                <a:srgbClr val="404040"/>
              </a:solidFill>
            </a:rPr>
            <a:t>, </a:t>
          </a:r>
          <a:r>
            <a:rPr lang="en-US" dirty="0" err="1" smtClean="0">
              <a:solidFill>
                <a:srgbClr val="404040"/>
              </a:solidFill>
            </a:rPr>
            <a:t>phân</a:t>
          </a:r>
          <a:r>
            <a:rPr lang="en-US" dirty="0" smtClean="0">
              <a:solidFill>
                <a:srgbClr val="404040"/>
              </a:solidFill>
            </a:rPr>
            <a:t> </a:t>
          </a:r>
          <a:r>
            <a:rPr lang="en-US" dirty="0" err="1" smtClean="0">
              <a:solidFill>
                <a:srgbClr val="404040"/>
              </a:solidFill>
            </a:rPr>
            <a:t>tích</a:t>
          </a:r>
          <a:r>
            <a:rPr lang="en-US" dirty="0" smtClean="0">
              <a:solidFill>
                <a:srgbClr val="404040"/>
              </a:solidFill>
            </a:rPr>
            <a:t>, </a:t>
          </a:r>
          <a:r>
            <a:rPr lang="en-US" dirty="0" err="1" smtClean="0">
              <a:solidFill>
                <a:srgbClr val="404040"/>
              </a:solidFill>
            </a:rPr>
            <a:t>và</a:t>
          </a:r>
          <a:r>
            <a:rPr lang="en-US" dirty="0" smtClean="0">
              <a:solidFill>
                <a:srgbClr val="404040"/>
              </a:solidFill>
            </a:rPr>
            <a:t> </a:t>
          </a:r>
          <a:r>
            <a:rPr lang="en-US" dirty="0" err="1" smtClean="0">
              <a:solidFill>
                <a:srgbClr val="404040"/>
              </a:solidFill>
            </a:rPr>
            <a:t>kế</a:t>
          </a:r>
          <a:r>
            <a:rPr lang="en-US" dirty="0" smtClean="0">
              <a:solidFill>
                <a:srgbClr val="404040"/>
              </a:solidFill>
            </a:rPr>
            <a:t> </a:t>
          </a:r>
          <a:r>
            <a:rPr lang="en-US" dirty="0" err="1" smtClean="0">
              <a:solidFill>
                <a:srgbClr val="404040"/>
              </a:solidFill>
            </a:rPr>
            <a:t>hoạch</a:t>
          </a:r>
          <a:r>
            <a:rPr lang="en-US" dirty="0" smtClean="0">
              <a:solidFill>
                <a:srgbClr val="404040"/>
              </a:solidFill>
            </a:rPr>
            <a:t> </a:t>
          </a:r>
          <a:r>
            <a:rPr lang="en-US" dirty="0" err="1" smtClean="0">
              <a:solidFill>
                <a:srgbClr val="404040"/>
              </a:solidFill>
            </a:rPr>
            <a:t>báo</a:t>
          </a:r>
          <a:r>
            <a:rPr lang="en-US" dirty="0" smtClean="0">
              <a:solidFill>
                <a:srgbClr val="404040"/>
              </a:solidFill>
            </a:rPr>
            <a:t> </a:t>
          </a:r>
          <a:r>
            <a:rPr lang="en-US" dirty="0" err="1" smtClean="0">
              <a:solidFill>
                <a:srgbClr val="404040"/>
              </a:solidFill>
            </a:rPr>
            <a:t>cáo</a:t>
          </a:r>
          <a:endParaRPr lang="en-US" dirty="0">
            <a:solidFill>
              <a:srgbClr val="404040"/>
            </a:solidFill>
          </a:endParaRPr>
        </a:p>
      </dgm:t>
    </dgm:pt>
    <dgm:pt modelId="{77C60E16-BF78-624B-8B77-C10C906287D8}" type="parTrans" cxnId="{C62E12A8-560E-EF4C-AE8D-7CADCC8572C2}">
      <dgm:prSet/>
      <dgm:spPr/>
      <dgm:t>
        <a:bodyPr/>
        <a:lstStyle/>
        <a:p>
          <a:endParaRPr lang="en-US"/>
        </a:p>
      </dgm:t>
    </dgm:pt>
    <dgm:pt modelId="{0FA90D86-8F5A-5E47-B9D1-A9CB30C0E2B9}" type="sibTrans" cxnId="{C62E12A8-560E-EF4C-AE8D-7CADCC8572C2}">
      <dgm:prSet/>
      <dgm:spPr/>
      <dgm:t>
        <a:bodyPr/>
        <a:lstStyle/>
        <a:p>
          <a:endParaRPr lang="en-US"/>
        </a:p>
      </dgm:t>
    </dgm:pt>
    <dgm:pt modelId="{D7FAA5C6-1818-7C4C-82AC-50DB9955F9E3}">
      <dgm:prSet/>
      <dgm:spPr/>
      <dgm:t>
        <a:bodyPr/>
        <a:lstStyle/>
        <a:p>
          <a:r>
            <a:rPr lang="en-US" dirty="0">
              <a:solidFill>
                <a:srgbClr val="404040"/>
              </a:solidFill>
            </a:rPr>
            <a:t>5. </a:t>
          </a:r>
          <a:r>
            <a:rPr lang="en-US" dirty="0" err="1" smtClean="0">
              <a:solidFill>
                <a:srgbClr val="404040"/>
              </a:solidFill>
            </a:rPr>
            <a:t>Chia</a:t>
          </a:r>
          <a:r>
            <a:rPr lang="en-US" dirty="0" smtClean="0">
              <a:solidFill>
                <a:srgbClr val="404040"/>
              </a:solidFill>
            </a:rPr>
            <a:t> </a:t>
          </a:r>
          <a:r>
            <a:rPr lang="en-US" dirty="0" err="1" smtClean="0">
              <a:solidFill>
                <a:srgbClr val="404040"/>
              </a:solidFill>
            </a:rPr>
            <a:t>sẻ</a:t>
          </a:r>
          <a:r>
            <a:rPr lang="en-US" dirty="0" smtClean="0">
              <a:solidFill>
                <a:srgbClr val="404040"/>
              </a:solidFill>
            </a:rPr>
            <a:t> </a:t>
          </a:r>
          <a:r>
            <a:rPr lang="en-US" dirty="0" err="1" smtClean="0">
              <a:solidFill>
                <a:srgbClr val="404040"/>
              </a:solidFill>
            </a:rPr>
            <a:t>kết</a:t>
          </a:r>
          <a:r>
            <a:rPr lang="en-US" dirty="0" smtClean="0">
              <a:solidFill>
                <a:srgbClr val="404040"/>
              </a:solidFill>
            </a:rPr>
            <a:t> </a:t>
          </a:r>
          <a:r>
            <a:rPr lang="en-US" dirty="0" err="1" smtClean="0">
              <a:solidFill>
                <a:srgbClr val="404040"/>
              </a:solidFill>
            </a:rPr>
            <a:t>quả</a:t>
          </a:r>
          <a:r>
            <a:rPr lang="en-US" dirty="0" smtClean="0">
              <a:solidFill>
                <a:srgbClr val="404040"/>
              </a:solidFill>
            </a:rPr>
            <a:t> </a:t>
          </a:r>
          <a:r>
            <a:rPr lang="en-US" dirty="0" err="1" smtClean="0">
              <a:solidFill>
                <a:srgbClr val="404040"/>
              </a:solidFill>
            </a:rPr>
            <a:t>và</a:t>
          </a:r>
          <a:r>
            <a:rPr lang="en-US" dirty="0" smtClean="0">
              <a:solidFill>
                <a:srgbClr val="404040"/>
              </a:solidFill>
            </a:rPr>
            <a:t> </a:t>
          </a:r>
          <a:r>
            <a:rPr lang="en-US" dirty="0" err="1" smtClean="0">
              <a:solidFill>
                <a:srgbClr val="404040"/>
              </a:solidFill>
            </a:rPr>
            <a:t>chúc</a:t>
          </a:r>
          <a:r>
            <a:rPr lang="en-US" dirty="0" smtClean="0">
              <a:solidFill>
                <a:srgbClr val="404040"/>
              </a:solidFill>
            </a:rPr>
            <a:t> </a:t>
          </a:r>
          <a:r>
            <a:rPr lang="en-US" dirty="0" err="1" smtClean="0">
              <a:solidFill>
                <a:srgbClr val="404040"/>
              </a:solidFill>
            </a:rPr>
            <a:t>mừng</a:t>
          </a:r>
          <a:endParaRPr lang="en-US" dirty="0">
            <a:solidFill>
              <a:srgbClr val="404040"/>
            </a:solidFill>
          </a:endParaRPr>
        </a:p>
      </dgm:t>
    </dgm:pt>
    <dgm:pt modelId="{6BF8D149-7414-4848-95B9-6E413514A395}" type="parTrans" cxnId="{1A92606B-F225-9E40-AC69-205806F1539E}">
      <dgm:prSet/>
      <dgm:spPr/>
      <dgm:t>
        <a:bodyPr/>
        <a:lstStyle/>
        <a:p>
          <a:endParaRPr lang="en-US"/>
        </a:p>
      </dgm:t>
    </dgm:pt>
    <dgm:pt modelId="{AA40F411-647A-0E43-9E84-1D2C32DB59C2}" type="sibTrans" cxnId="{1A92606B-F225-9E40-AC69-205806F1539E}">
      <dgm:prSet/>
      <dgm:spPr/>
      <dgm:t>
        <a:bodyPr/>
        <a:lstStyle/>
        <a:p>
          <a:endParaRPr lang="en-US"/>
        </a:p>
      </dgm:t>
    </dgm:pt>
    <dgm:pt modelId="{4B776550-A98E-4941-BCAA-E8D5CDB33A29}">
      <dgm:prSet/>
      <dgm:spPr/>
      <dgm:t>
        <a:bodyPr/>
        <a:lstStyle/>
        <a:p>
          <a:endParaRPr lang="en-US" dirty="0"/>
        </a:p>
      </dgm:t>
    </dgm:pt>
    <dgm:pt modelId="{39666809-0B94-1F43-89B3-E73089711138}" type="parTrans" cxnId="{E3D608E5-DC83-D24C-8BF2-22AACB90D892}">
      <dgm:prSet/>
      <dgm:spPr/>
      <dgm:t>
        <a:bodyPr/>
        <a:lstStyle/>
        <a:p>
          <a:endParaRPr lang="en-US"/>
        </a:p>
      </dgm:t>
    </dgm:pt>
    <dgm:pt modelId="{E14E207B-BE29-7B4F-90CC-6A1C9E002223}" type="sibTrans" cxnId="{E3D608E5-DC83-D24C-8BF2-22AACB90D892}">
      <dgm:prSet/>
      <dgm:spPr/>
      <dgm:t>
        <a:bodyPr/>
        <a:lstStyle/>
        <a:p>
          <a:endParaRPr lang="en-US"/>
        </a:p>
      </dgm:t>
    </dgm:pt>
    <dgm:pt modelId="{E6DAA25A-C495-8A46-ACA1-EAA57291C893}" type="pres">
      <dgm:prSet presAssocID="{9A519381-2D1F-B84E-9D04-7960E731B060}" presName="outerComposite" presStyleCnt="0">
        <dgm:presLayoutVars>
          <dgm:chMax val="5"/>
          <dgm:dir/>
          <dgm:resizeHandles val="exact"/>
        </dgm:presLayoutVars>
      </dgm:prSet>
      <dgm:spPr/>
      <dgm:t>
        <a:bodyPr/>
        <a:lstStyle/>
        <a:p>
          <a:endParaRPr lang="en-US"/>
        </a:p>
      </dgm:t>
    </dgm:pt>
    <dgm:pt modelId="{7E84DAF5-03D9-BD4F-B7B3-A22B8055E342}" type="pres">
      <dgm:prSet presAssocID="{9A519381-2D1F-B84E-9D04-7960E731B060}" presName="dummyMaxCanvas" presStyleCnt="0">
        <dgm:presLayoutVars/>
      </dgm:prSet>
      <dgm:spPr/>
    </dgm:pt>
    <dgm:pt modelId="{592A90F7-B4EA-5B42-ABF6-5F3A369DC471}" type="pres">
      <dgm:prSet presAssocID="{9A519381-2D1F-B84E-9D04-7960E731B060}" presName="FiveNodes_1" presStyleLbl="node1" presStyleIdx="0" presStyleCnt="5">
        <dgm:presLayoutVars>
          <dgm:bulletEnabled val="1"/>
        </dgm:presLayoutVars>
      </dgm:prSet>
      <dgm:spPr/>
      <dgm:t>
        <a:bodyPr/>
        <a:lstStyle/>
        <a:p>
          <a:endParaRPr lang="en-US"/>
        </a:p>
      </dgm:t>
    </dgm:pt>
    <dgm:pt modelId="{4C964F7B-018C-1444-9B5D-931E317D9E48}" type="pres">
      <dgm:prSet presAssocID="{9A519381-2D1F-B84E-9D04-7960E731B060}" presName="FiveNodes_2" presStyleLbl="node1" presStyleIdx="1" presStyleCnt="5">
        <dgm:presLayoutVars>
          <dgm:bulletEnabled val="1"/>
        </dgm:presLayoutVars>
      </dgm:prSet>
      <dgm:spPr/>
      <dgm:t>
        <a:bodyPr/>
        <a:lstStyle/>
        <a:p>
          <a:endParaRPr lang="en-US"/>
        </a:p>
      </dgm:t>
    </dgm:pt>
    <dgm:pt modelId="{DF86A78B-BA1B-D446-B33D-157206C6107A}" type="pres">
      <dgm:prSet presAssocID="{9A519381-2D1F-B84E-9D04-7960E731B060}" presName="FiveNodes_3" presStyleLbl="node1" presStyleIdx="2" presStyleCnt="5">
        <dgm:presLayoutVars>
          <dgm:bulletEnabled val="1"/>
        </dgm:presLayoutVars>
      </dgm:prSet>
      <dgm:spPr/>
      <dgm:t>
        <a:bodyPr/>
        <a:lstStyle/>
        <a:p>
          <a:endParaRPr lang="en-US"/>
        </a:p>
      </dgm:t>
    </dgm:pt>
    <dgm:pt modelId="{1F307A19-A7CB-8A44-A94D-72F0D303E523}" type="pres">
      <dgm:prSet presAssocID="{9A519381-2D1F-B84E-9D04-7960E731B060}" presName="FiveNodes_4" presStyleLbl="node1" presStyleIdx="3" presStyleCnt="5">
        <dgm:presLayoutVars>
          <dgm:bulletEnabled val="1"/>
        </dgm:presLayoutVars>
      </dgm:prSet>
      <dgm:spPr/>
      <dgm:t>
        <a:bodyPr/>
        <a:lstStyle/>
        <a:p>
          <a:endParaRPr lang="en-US"/>
        </a:p>
      </dgm:t>
    </dgm:pt>
    <dgm:pt modelId="{EA11CB4E-EF5B-E840-A569-8DCA9ABF12C3}" type="pres">
      <dgm:prSet presAssocID="{9A519381-2D1F-B84E-9D04-7960E731B060}" presName="FiveNodes_5" presStyleLbl="node1" presStyleIdx="4" presStyleCnt="5">
        <dgm:presLayoutVars>
          <dgm:bulletEnabled val="1"/>
        </dgm:presLayoutVars>
      </dgm:prSet>
      <dgm:spPr/>
      <dgm:t>
        <a:bodyPr/>
        <a:lstStyle/>
        <a:p>
          <a:endParaRPr lang="en-US"/>
        </a:p>
      </dgm:t>
    </dgm:pt>
    <dgm:pt modelId="{C997E8DC-06F4-254C-83A9-277DDFC87230}" type="pres">
      <dgm:prSet presAssocID="{9A519381-2D1F-B84E-9D04-7960E731B060}" presName="FiveConn_1-2" presStyleLbl="fgAccFollowNode1" presStyleIdx="0" presStyleCnt="4">
        <dgm:presLayoutVars>
          <dgm:bulletEnabled val="1"/>
        </dgm:presLayoutVars>
      </dgm:prSet>
      <dgm:spPr/>
      <dgm:t>
        <a:bodyPr/>
        <a:lstStyle/>
        <a:p>
          <a:endParaRPr lang="en-US"/>
        </a:p>
      </dgm:t>
    </dgm:pt>
    <dgm:pt modelId="{48294B5E-B02B-9942-B962-2CC64763DD00}" type="pres">
      <dgm:prSet presAssocID="{9A519381-2D1F-B84E-9D04-7960E731B060}" presName="FiveConn_2-3" presStyleLbl="fgAccFollowNode1" presStyleIdx="1" presStyleCnt="4">
        <dgm:presLayoutVars>
          <dgm:bulletEnabled val="1"/>
        </dgm:presLayoutVars>
      </dgm:prSet>
      <dgm:spPr/>
      <dgm:t>
        <a:bodyPr/>
        <a:lstStyle/>
        <a:p>
          <a:endParaRPr lang="en-US"/>
        </a:p>
      </dgm:t>
    </dgm:pt>
    <dgm:pt modelId="{90CA3721-63C5-3742-A530-746328DD2B61}" type="pres">
      <dgm:prSet presAssocID="{9A519381-2D1F-B84E-9D04-7960E731B060}" presName="FiveConn_3-4" presStyleLbl="fgAccFollowNode1" presStyleIdx="2" presStyleCnt="4">
        <dgm:presLayoutVars>
          <dgm:bulletEnabled val="1"/>
        </dgm:presLayoutVars>
      </dgm:prSet>
      <dgm:spPr/>
      <dgm:t>
        <a:bodyPr/>
        <a:lstStyle/>
        <a:p>
          <a:endParaRPr lang="en-US"/>
        </a:p>
      </dgm:t>
    </dgm:pt>
    <dgm:pt modelId="{74E97C60-40C4-7646-95AC-0317C8D78963}" type="pres">
      <dgm:prSet presAssocID="{9A519381-2D1F-B84E-9D04-7960E731B060}" presName="FiveConn_4-5" presStyleLbl="fgAccFollowNode1" presStyleIdx="3" presStyleCnt="4">
        <dgm:presLayoutVars>
          <dgm:bulletEnabled val="1"/>
        </dgm:presLayoutVars>
      </dgm:prSet>
      <dgm:spPr/>
      <dgm:t>
        <a:bodyPr/>
        <a:lstStyle/>
        <a:p>
          <a:endParaRPr lang="en-US"/>
        </a:p>
      </dgm:t>
    </dgm:pt>
    <dgm:pt modelId="{A9F8837A-0F55-AB4B-A6F0-E904E50E9B9E}" type="pres">
      <dgm:prSet presAssocID="{9A519381-2D1F-B84E-9D04-7960E731B060}" presName="FiveNodes_1_text" presStyleLbl="node1" presStyleIdx="4" presStyleCnt="5">
        <dgm:presLayoutVars>
          <dgm:bulletEnabled val="1"/>
        </dgm:presLayoutVars>
      </dgm:prSet>
      <dgm:spPr/>
      <dgm:t>
        <a:bodyPr/>
        <a:lstStyle/>
        <a:p>
          <a:endParaRPr lang="en-US"/>
        </a:p>
      </dgm:t>
    </dgm:pt>
    <dgm:pt modelId="{EB838BCE-9ABE-E84C-89E5-436810EB0D03}" type="pres">
      <dgm:prSet presAssocID="{9A519381-2D1F-B84E-9D04-7960E731B060}" presName="FiveNodes_2_text" presStyleLbl="node1" presStyleIdx="4" presStyleCnt="5">
        <dgm:presLayoutVars>
          <dgm:bulletEnabled val="1"/>
        </dgm:presLayoutVars>
      </dgm:prSet>
      <dgm:spPr/>
      <dgm:t>
        <a:bodyPr/>
        <a:lstStyle/>
        <a:p>
          <a:endParaRPr lang="en-US"/>
        </a:p>
      </dgm:t>
    </dgm:pt>
    <dgm:pt modelId="{C91D7240-F5A0-6049-ACC3-71DFCC8E2875}" type="pres">
      <dgm:prSet presAssocID="{9A519381-2D1F-B84E-9D04-7960E731B060}" presName="FiveNodes_3_text" presStyleLbl="node1" presStyleIdx="4" presStyleCnt="5">
        <dgm:presLayoutVars>
          <dgm:bulletEnabled val="1"/>
        </dgm:presLayoutVars>
      </dgm:prSet>
      <dgm:spPr/>
      <dgm:t>
        <a:bodyPr/>
        <a:lstStyle/>
        <a:p>
          <a:endParaRPr lang="en-US"/>
        </a:p>
      </dgm:t>
    </dgm:pt>
    <dgm:pt modelId="{83C212E7-ACBA-C94E-B9F1-4E4931EE5EF1}" type="pres">
      <dgm:prSet presAssocID="{9A519381-2D1F-B84E-9D04-7960E731B060}" presName="FiveNodes_4_text" presStyleLbl="node1" presStyleIdx="4" presStyleCnt="5">
        <dgm:presLayoutVars>
          <dgm:bulletEnabled val="1"/>
        </dgm:presLayoutVars>
      </dgm:prSet>
      <dgm:spPr/>
      <dgm:t>
        <a:bodyPr/>
        <a:lstStyle/>
        <a:p>
          <a:endParaRPr lang="en-US"/>
        </a:p>
      </dgm:t>
    </dgm:pt>
    <dgm:pt modelId="{E5332281-3F9F-D94E-9957-A413EBC26FBF}" type="pres">
      <dgm:prSet presAssocID="{9A519381-2D1F-B84E-9D04-7960E731B060}" presName="FiveNodes_5_text" presStyleLbl="node1" presStyleIdx="4" presStyleCnt="5">
        <dgm:presLayoutVars>
          <dgm:bulletEnabled val="1"/>
        </dgm:presLayoutVars>
      </dgm:prSet>
      <dgm:spPr/>
      <dgm:t>
        <a:bodyPr/>
        <a:lstStyle/>
        <a:p>
          <a:endParaRPr lang="en-US"/>
        </a:p>
      </dgm:t>
    </dgm:pt>
  </dgm:ptLst>
  <dgm:cxnLst>
    <dgm:cxn modelId="{B51C0577-FF4E-1240-9B6E-8D6AB7F74DA8}" srcId="{9A519381-2D1F-B84E-9D04-7960E731B060}" destId="{836E12F9-E18A-A74E-8FAA-C5479D75D162}" srcOrd="9" destOrd="0" parTransId="{B105A18E-1C93-9945-83E3-C0C2C1968681}" sibTransId="{4A66F1C4-C5E1-C94D-AB80-189C807698BE}"/>
    <dgm:cxn modelId="{6AB51B1A-99AF-7F4C-8BE4-7D8B5BFA33F8}" type="presOf" srcId="{9A519381-2D1F-B84E-9D04-7960E731B060}" destId="{E6DAA25A-C495-8A46-ACA1-EAA57291C893}" srcOrd="0" destOrd="0" presId="urn:microsoft.com/office/officeart/2005/8/layout/vProcess5"/>
    <dgm:cxn modelId="{E3D608E5-DC83-D24C-8BF2-22AACB90D892}" srcId="{9A519381-2D1F-B84E-9D04-7960E731B060}" destId="{4B776550-A98E-4941-BCAA-E8D5CDB33A29}" srcOrd="5" destOrd="0" parTransId="{39666809-0B94-1F43-89B3-E73089711138}" sibTransId="{E14E207B-BE29-7B4F-90CC-6A1C9E002223}"/>
    <dgm:cxn modelId="{5115108C-9053-774D-849C-21C2878C8FB2}" type="presOf" srcId="{32E0E274-3B0C-E146-9879-F50DD503D1AD}" destId="{4C964F7B-018C-1444-9B5D-931E317D9E48}" srcOrd="0" destOrd="0" presId="urn:microsoft.com/office/officeart/2005/8/layout/vProcess5"/>
    <dgm:cxn modelId="{0A859FA9-D35F-0049-A871-6DD630D770C8}" type="presOf" srcId="{0FA90D86-8F5A-5E47-B9D1-A9CB30C0E2B9}" destId="{74E97C60-40C4-7646-95AC-0317C8D78963}" srcOrd="0" destOrd="0" presId="urn:microsoft.com/office/officeart/2005/8/layout/vProcess5"/>
    <dgm:cxn modelId="{37338CAF-841E-3E42-929D-DDF70C3D896A}" srcId="{9A519381-2D1F-B84E-9D04-7960E731B060}" destId="{1433591D-DC4A-DA43-810A-8E7F7D5064D0}" srcOrd="6" destOrd="0" parTransId="{74514E59-6243-2842-869B-073FFFA47994}" sibTransId="{658F7E44-C36C-D848-9D75-D603FCFB106B}"/>
    <dgm:cxn modelId="{1A92606B-F225-9E40-AC69-205806F1539E}" srcId="{9A519381-2D1F-B84E-9D04-7960E731B060}" destId="{D7FAA5C6-1818-7C4C-82AC-50DB9955F9E3}" srcOrd="4" destOrd="0" parTransId="{6BF8D149-7414-4848-95B9-6E413514A395}" sibTransId="{AA40F411-647A-0E43-9E84-1D2C32DB59C2}"/>
    <dgm:cxn modelId="{C4B088DC-A944-4141-8E49-94B298A474DE}" srcId="{9A519381-2D1F-B84E-9D04-7960E731B060}" destId="{8290D11C-3ADA-5D4D-8FF5-6ADA265ADC70}" srcOrd="0" destOrd="0" parTransId="{5D44DE13-7388-7A45-B49A-4C2DD853205A}" sibTransId="{5F7E774A-2C87-C14C-A826-2CBA286904B7}"/>
    <dgm:cxn modelId="{6378B174-BE51-BC42-9890-8FBFE631F7AD}" type="presOf" srcId="{8290D11C-3ADA-5D4D-8FF5-6ADA265ADC70}" destId="{592A90F7-B4EA-5B42-ABF6-5F3A369DC471}" srcOrd="0" destOrd="0" presId="urn:microsoft.com/office/officeart/2005/8/layout/vProcess5"/>
    <dgm:cxn modelId="{C05BABC2-C201-DC48-8DA6-1DC5FE43092A}" type="presOf" srcId="{5F7E774A-2C87-C14C-A826-2CBA286904B7}" destId="{C997E8DC-06F4-254C-83A9-277DDFC87230}" srcOrd="0" destOrd="0" presId="urn:microsoft.com/office/officeart/2005/8/layout/vProcess5"/>
    <dgm:cxn modelId="{9C54F07C-4CC4-C949-957A-C9B136614BDD}" type="presOf" srcId="{8290D11C-3ADA-5D4D-8FF5-6ADA265ADC70}" destId="{A9F8837A-0F55-AB4B-A6F0-E904E50E9B9E}" srcOrd="1" destOrd="0" presId="urn:microsoft.com/office/officeart/2005/8/layout/vProcess5"/>
    <dgm:cxn modelId="{9DB9B731-242C-1F4E-A7CA-D287377001AC}" type="presOf" srcId="{87C8DDB0-C35B-FA45-ABD5-81B04924D10A}" destId="{C91D7240-F5A0-6049-ACC3-71DFCC8E2875}" srcOrd="1" destOrd="0" presId="urn:microsoft.com/office/officeart/2005/8/layout/vProcess5"/>
    <dgm:cxn modelId="{5D6F9F91-8F4F-6542-AE1F-4E94684581B9}" type="presOf" srcId="{599125B8-A306-AB44-A77B-C4FC74B124D6}" destId="{48294B5E-B02B-9942-B962-2CC64763DD00}" srcOrd="0" destOrd="0" presId="urn:microsoft.com/office/officeart/2005/8/layout/vProcess5"/>
    <dgm:cxn modelId="{668351DA-2F49-074F-A9E2-84BB6B2ECF3A}" srcId="{9A519381-2D1F-B84E-9D04-7960E731B060}" destId="{87C8DDB0-C35B-FA45-ABD5-81B04924D10A}" srcOrd="2" destOrd="0" parTransId="{3194B3E8-FC61-5D46-BEDF-D49949479AE4}" sibTransId="{15FBD75E-DB03-9F4F-BF71-67C4B4E4BCB7}"/>
    <dgm:cxn modelId="{A087F7E5-0849-A64A-895C-C97F6CC8C06B}" type="presOf" srcId="{87C8DDB0-C35B-FA45-ABD5-81B04924D10A}" destId="{DF86A78B-BA1B-D446-B33D-157206C6107A}" srcOrd="0" destOrd="0" presId="urn:microsoft.com/office/officeart/2005/8/layout/vProcess5"/>
    <dgm:cxn modelId="{DD5AA235-9AA0-AA4D-AE3E-C4EA1261E317}" type="presOf" srcId="{32E0E274-3B0C-E146-9879-F50DD503D1AD}" destId="{EB838BCE-9ABE-E84C-89E5-436810EB0D03}" srcOrd="1" destOrd="0" presId="urn:microsoft.com/office/officeart/2005/8/layout/vProcess5"/>
    <dgm:cxn modelId="{6BF2DD97-4CF5-034D-A4CC-CB8E3F316146}" srcId="{9A519381-2D1F-B84E-9D04-7960E731B060}" destId="{32E0E274-3B0C-E146-9879-F50DD503D1AD}" srcOrd="1" destOrd="0" parTransId="{330A4C84-2CE2-8F46-84FE-7F8EC00F0ADB}" sibTransId="{599125B8-A306-AB44-A77B-C4FC74B124D6}"/>
    <dgm:cxn modelId="{D6B006DE-D423-2A44-BFDD-FAB8C750F252}" srcId="{9A519381-2D1F-B84E-9D04-7960E731B060}" destId="{83112B55-B357-294E-89B9-BC6C3C98C5A9}" srcOrd="8" destOrd="0" parTransId="{D3E8F68A-0FFC-864B-B005-41E3ECF5BBBB}" sibTransId="{D1AD15A1-D6F8-624F-AFF2-E655EDA22FE8}"/>
    <dgm:cxn modelId="{1AD7BB3E-F970-854A-9624-B246F008942B}" type="presOf" srcId="{D7FAA5C6-1818-7C4C-82AC-50DB9955F9E3}" destId="{EA11CB4E-EF5B-E840-A569-8DCA9ABF12C3}" srcOrd="0" destOrd="0" presId="urn:microsoft.com/office/officeart/2005/8/layout/vProcess5"/>
    <dgm:cxn modelId="{6B79361A-4104-7F49-B7FA-43DE22F7C433}" srcId="{9A519381-2D1F-B84E-9D04-7960E731B060}" destId="{A34FBFFB-29E3-E049-856A-CF069F1994C2}" srcOrd="7" destOrd="0" parTransId="{25032F58-9104-1C4B-9AB7-985FC487EE5A}" sibTransId="{9785A7C1-96D5-984E-B55E-7FED7D314ECF}"/>
    <dgm:cxn modelId="{3AF9569E-4024-794D-AE73-264EDFCE5EAE}" type="presOf" srcId="{594063F5-E2F6-9946-9B18-A54DD469BBD8}" destId="{1F307A19-A7CB-8A44-A94D-72F0D303E523}" srcOrd="0" destOrd="0" presId="urn:microsoft.com/office/officeart/2005/8/layout/vProcess5"/>
    <dgm:cxn modelId="{4B158481-C4ED-BC4E-8435-152A89AE86F6}" type="presOf" srcId="{D7FAA5C6-1818-7C4C-82AC-50DB9955F9E3}" destId="{E5332281-3F9F-D94E-9957-A413EBC26FBF}" srcOrd="1" destOrd="0" presId="urn:microsoft.com/office/officeart/2005/8/layout/vProcess5"/>
    <dgm:cxn modelId="{81498101-743D-E64F-A6BF-0871469AE691}" type="presOf" srcId="{15FBD75E-DB03-9F4F-BF71-67C4B4E4BCB7}" destId="{90CA3721-63C5-3742-A530-746328DD2B61}" srcOrd="0" destOrd="0" presId="urn:microsoft.com/office/officeart/2005/8/layout/vProcess5"/>
    <dgm:cxn modelId="{82A80C8F-5C83-D240-B846-4D043E9423D8}" type="presOf" srcId="{594063F5-E2F6-9946-9B18-A54DD469BBD8}" destId="{83C212E7-ACBA-C94E-B9F1-4E4931EE5EF1}" srcOrd="1" destOrd="0" presId="urn:microsoft.com/office/officeart/2005/8/layout/vProcess5"/>
    <dgm:cxn modelId="{C62E12A8-560E-EF4C-AE8D-7CADCC8572C2}" srcId="{9A519381-2D1F-B84E-9D04-7960E731B060}" destId="{594063F5-E2F6-9946-9B18-A54DD469BBD8}" srcOrd="3" destOrd="0" parTransId="{77C60E16-BF78-624B-8B77-C10C906287D8}" sibTransId="{0FA90D86-8F5A-5E47-B9D1-A9CB30C0E2B9}"/>
    <dgm:cxn modelId="{F3DEFA9C-334A-EB4F-A38E-9C49DFFECD24}" type="presParOf" srcId="{E6DAA25A-C495-8A46-ACA1-EAA57291C893}" destId="{7E84DAF5-03D9-BD4F-B7B3-A22B8055E342}" srcOrd="0" destOrd="0" presId="urn:microsoft.com/office/officeart/2005/8/layout/vProcess5"/>
    <dgm:cxn modelId="{F152DBCA-5213-324C-9F6C-4C0226756F59}" type="presParOf" srcId="{E6DAA25A-C495-8A46-ACA1-EAA57291C893}" destId="{592A90F7-B4EA-5B42-ABF6-5F3A369DC471}" srcOrd="1" destOrd="0" presId="urn:microsoft.com/office/officeart/2005/8/layout/vProcess5"/>
    <dgm:cxn modelId="{A53248A8-5D25-CB43-AF7F-550BBE0EB694}" type="presParOf" srcId="{E6DAA25A-C495-8A46-ACA1-EAA57291C893}" destId="{4C964F7B-018C-1444-9B5D-931E317D9E48}" srcOrd="2" destOrd="0" presId="urn:microsoft.com/office/officeart/2005/8/layout/vProcess5"/>
    <dgm:cxn modelId="{3A259AF3-8058-9F46-8E76-581D19A594FD}" type="presParOf" srcId="{E6DAA25A-C495-8A46-ACA1-EAA57291C893}" destId="{DF86A78B-BA1B-D446-B33D-157206C6107A}" srcOrd="3" destOrd="0" presId="urn:microsoft.com/office/officeart/2005/8/layout/vProcess5"/>
    <dgm:cxn modelId="{DC4A5572-0A51-8846-BA0E-50C14F6A75A2}" type="presParOf" srcId="{E6DAA25A-C495-8A46-ACA1-EAA57291C893}" destId="{1F307A19-A7CB-8A44-A94D-72F0D303E523}" srcOrd="4" destOrd="0" presId="urn:microsoft.com/office/officeart/2005/8/layout/vProcess5"/>
    <dgm:cxn modelId="{3AD28912-C65A-9D47-BC4F-4FC320D1D68C}" type="presParOf" srcId="{E6DAA25A-C495-8A46-ACA1-EAA57291C893}" destId="{EA11CB4E-EF5B-E840-A569-8DCA9ABF12C3}" srcOrd="5" destOrd="0" presId="urn:microsoft.com/office/officeart/2005/8/layout/vProcess5"/>
    <dgm:cxn modelId="{4EEC7F35-5927-3647-8593-F861F9A96AF4}" type="presParOf" srcId="{E6DAA25A-C495-8A46-ACA1-EAA57291C893}" destId="{C997E8DC-06F4-254C-83A9-277DDFC87230}" srcOrd="6" destOrd="0" presId="urn:microsoft.com/office/officeart/2005/8/layout/vProcess5"/>
    <dgm:cxn modelId="{070ACC46-74A5-5244-A878-EE0B0087DB4D}" type="presParOf" srcId="{E6DAA25A-C495-8A46-ACA1-EAA57291C893}" destId="{48294B5E-B02B-9942-B962-2CC64763DD00}" srcOrd="7" destOrd="0" presId="urn:microsoft.com/office/officeart/2005/8/layout/vProcess5"/>
    <dgm:cxn modelId="{1616422E-1614-BA45-8157-64EC0E37178A}" type="presParOf" srcId="{E6DAA25A-C495-8A46-ACA1-EAA57291C893}" destId="{90CA3721-63C5-3742-A530-746328DD2B61}" srcOrd="8" destOrd="0" presId="urn:microsoft.com/office/officeart/2005/8/layout/vProcess5"/>
    <dgm:cxn modelId="{1A8B3CBB-BA6B-C94F-B626-2DF41A0619F2}" type="presParOf" srcId="{E6DAA25A-C495-8A46-ACA1-EAA57291C893}" destId="{74E97C60-40C4-7646-95AC-0317C8D78963}" srcOrd="9" destOrd="0" presId="urn:microsoft.com/office/officeart/2005/8/layout/vProcess5"/>
    <dgm:cxn modelId="{1B83BC5E-6331-9440-B466-A434332C9A49}" type="presParOf" srcId="{E6DAA25A-C495-8A46-ACA1-EAA57291C893}" destId="{A9F8837A-0F55-AB4B-A6F0-E904E50E9B9E}" srcOrd="10" destOrd="0" presId="urn:microsoft.com/office/officeart/2005/8/layout/vProcess5"/>
    <dgm:cxn modelId="{A2B0E0B9-213B-414B-B9DE-969D5143E024}" type="presParOf" srcId="{E6DAA25A-C495-8A46-ACA1-EAA57291C893}" destId="{EB838BCE-9ABE-E84C-89E5-436810EB0D03}" srcOrd="11" destOrd="0" presId="urn:microsoft.com/office/officeart/2005/8/layout/vProcess5"/>
    <dgm:cxn modelId="{37EB324C-4C4C-EA46-9242-210BCA57AF86}" type="presParOf" srcId="{E6DAA25A-C495-8A46-ACA1-EAA57291C893}" destId="{C91D7240-F5A0-6049-ACC3-71DFCC8E2875}" srcOrd="12" destOrd="0" presId="urn:microsoft.com/office/officeart/2005/8/layout/vProcess5"/>
    <dgm:cxn modelId="{C9EB1633-95A4-5040-B2E7-819BE35CAE92}" type="presParOf" srcId="{E6DAA25A-C495-8A46-ACA1-EAA57291C893}" destId="{83C212E7-ACBA-C94E-B9F1-4E4931EE5EF1}" srcOrd="13" destOrd="0" presId="urn:microsoft.com/office/officeart/2005/8/layout/vProcess5"/>
    <dgm:cxn modelId="{20600ABF-7205-634F-9CBC-9D9E186ECBDC}" type="presParOf" srcId="{E6DAA25A-C495-8A46-ACA1-EAA57291C893}" destId="{E5332281-3F9F-D94E-9957-A413EBC26FBF}" srcOrd="14" destOrd="0" presId="urn:microsoft.com/office/officeart/2005/8/layout/vProcess5"/>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D8299A-8077-489B-BACD-9458553AD976}" type="doc">
      <dgm:prSet loTypeId="urn:microsoft.com/office/officeart/2005/8/layout/lProcess2" loCatId="list" qsTypeId="urn:microsoft.com/office/officeart/2005/8/quickstyle/simple5" qsCatId="simple" csTypeId="urn:microsoft.com/office/officeart/2005/8/colors/accent5_2" csCatId="accent5" phldr="1"/>
      <dgm:spPr/>
      <dgm:t>
        <a:bodyPr/>
        <a:lstStyle/>
        <a:p>
          <a:endParaRPr lang="en-US"/>
        </a:p>
      </dgm:t>
    </dgm:pt>
    <dgm:pt modelId="{4681FACF-8713-4FB6-B6AD-F272B2972674}">
      <dgm:prSet phldrT="[Text]"/>
      <dgm:spPr/>
      <dgm:t>
        <a:bodyPr/>
        <a:lstStyle/>
        <a:p>
          <a:r>
            <a:rPr lang="en-US" dirty="0" smtClean="0"/>
            <a:t>Thu </a:t>
          </a:r>
          <a:r>
            <a:rPr lang="en-US" dirty="0" err="1" smtClean="0"/>
            <a:t>thập</a:t>
          </a:r>
          <a:r>
            <a:rPr lang="en-US" dirty="0" smtClean="0"/>
            <a:t> </a:t>
          </a:r>
          <a:r>
            <a:rPr lang="en-US" dirty="0" err="1" smtClean="0"/>
            <a:t>dữ</a:t>
          </a:r>
          <a:r>
            <a:rPr lang="en-US" dirty="0" smtClean="0"/>
            <a:t> </a:t>
          </a:r>
          <a:r>
            <a:rPr lang="en-US" dirty="0" err="1" smtClean="0"/>
            <a:t>liệu</a:t>
          </a:r>
          <a:endParaRPr lang="en-US" dirty="0"/>
        </a:p>
      </dgm:t>
    </dgm:pt>
    <dgm:pt modelId="{6B8C469A-7D35-4964-939D-41EA8022D77F}" type="parTrans" cxnId="{D901CB5B-29C3-4242-A3E0-3FBB983A73B2}">
      <dgm:prSet/>
      <dgm:spPr/>
      <dgm:t>
        <a:bodyPr/>
        <a:lstStyle/>
        <a:p>
          <a:endParaRPr lang="en-US"/>
        </a:p>
      </dgm:t>
    </dgm:pt>
    <dgm:pt modelId="{B2603E41-E0AE-494E-958F-75B26774F6F3}" type="sibTrans" cxnId="{D901CB5B-29C3-4242-A3E0-3FBB983A73B2}">
      <dgm:prSet/>
      <dgm:spPr/>
      <dgm:t>
        <a:bodyPr/>
        <a:lstStyle/>
        <a:p>
          <a:endParaRPr lang="en-US"/>
        </a:p>
      </dgm:t>
    </dgm:pt>
    <dgm:pt modelId="{AFE9A6D5-45D5-4E7A-B952-ADB80A5B8658}">
      <dgm:prSet phldrT="[Text]" custT="1"/>
      <dgm:spPr/>
      <dgm:t>
        <a:bodyPr/>
        <a:lstStyle/>
        <a:p>
          <a:r>
            <a:rPr lang="en-US" sz="900" b="1" dirty="0" err="1" smtClean="0">
              <a:solidFill>
                <a:srgbClr val="000000"/>
              </a:solidFill>
            </a:rPr>
            <a:t>Cá</a:t>
          </a:r>
          <a:r>
            <a:rPr lang="en-US" sz="900" b="1" dirty="0" smtClean="0">
              <a:solidFill>
                <a:srgbClr val="000000"/>
              </a:solidFill>
            </a:rPr>
            <a:t> </a:t>
          </a:r>
          <a:r>
            <a:rPr lang="en-US" sz="900" b="1" dirty="0" err="1" smtClean="0">
              <a:solidFill>
                <a:srgbClr val="000000"/>
              </a:solidFill>
            </a:rPr>
            <a:t>nhân</a:t>
          </a:r>
          <a:r>
            <a:rPr lang="en-US" sz="900" b="1" dirty="0" smtClean="0">
              <a:solidFill>
                <a:srgbClr val="000000"/>
              </a:solidFill>
            </a:rPr>
            <a:t>:</a:t>
          </a:r>
          <a:endParaRPr lang="en-US" sz="900" b="1" dirty="0">
            <a:solidFill>
              <a:srgbClr val="000000"/>
            </a:solidFill>
          </a:endParaRPr>
        </a:p>
        <a:p>
          <a:r>
            <a:rPr lang="en-US" sz="900" dirty="0" err="1" smtClean="0">
              <a:solidFill>
                <a:srgbClr val="000000"/>
              </a:solidFill>
            </a:rPr>
            <a:t>Phỏng</a:t>
          </a:r>
          <a:r>
            <a:rPr lang="en-US" sz="900" dirty="0" smtClean="0">
              <a:solidFill>
                <a:srgbClr val="000000"/>
              </a:solidFill>
            </a:rPr>
            <a:t> </a:t>
          </a:r>
          <a:r>
            <a:rPr lang="en-US" sz="900" dirty="0" err="1" smtClean="0">
              <a:solidFill>
                <a:srgbClr val="000000"/>
              </a:solidFill>
            </a:rPr>
            <a:t>vấn</a:t>
          </a:r>
          <a:endParaRPr lang="en-US" sz="900" dirty="0">
            <a:solidFill>
              <a:srgbClr val="000000"/>
            </a:solidFill>
          </a:endParaRPr>
        </a:p>
        <a:p>
          <a:r>
            <a:rPr lang="en-US" sz="900" dirty="0" err="1" smtClean="0">
              <a:solidFill>
                <a:srgbClr val="000000"/>
              </a:solidFill>
            </a:rPr>
            <a:t>Hình</a:t>
          </a:r>
          <a:r>
            <a:rPr lang="en-US" sz="900" dirty="0" smtClean="0">
              <a:solidFill>
                <a:srgbClr val="000000"/>
              </a:solidFill>
            </a:rPr>
            <a:t> </a:t>
          </a:r>
          <a:r>
            <a:rPr lang="en-US" sz="900" dirty="0" err="1" smtClean="0">
              <a:solidFill>
                <a:srgbClr val="000000"/>
              </a:solidFill>
            </a:rPr>
            <a:t>ảnh</a:t>
          </a:r>
          <a:r>
            <a:rPr lang="en-US" sz="900" dirty="0" smtClean="0">
              <a:solidFill>
                <a:srgbClr val="000000"/>
              </a:solidFill>
            </a:rPr>
            <a:t>/Video</a:t>
          </a:r>
          <a:endParaRPr lang="en-US" sz="900" dirty="0">
            <a:solidFill>
              <a:srgbClr val="000000"/>
            </a:solidFill>
          </a:endParaRPr>
        </a:p>
        <a:p>
          <a:r>
            <a:rPr lang="en-US" sz="900" dirty="0" err="1" smtClean="0">
              <a:solidFill>
                <a:srgbClr val="000000"/>
              </a:solidFill>
            </a:rPr>
            <a:t>Câu</a:t>
          </a:r>
          <a:r>
            <a:rPr lang="en-US" sz="900" dirty="0" smtClean="0">
              <a:solidFill>
                <a:srgbClr val="000000"/>
              </a:solidFill>
            </a:rPr>
            <a:t> </a:t>
          </a:r>
          <a:r>
            <a:rPr lang="en-US" sz="900" dirty="0" err="1" smtClean="0">
              <a:solidFill>
                <a:srgbClr val="000000"/>
              </a:solidFill>
            </a:rPr>
            <a:t>chuyện</a:t>
          </a:r>
          <a:endParaRPr lang="en-US" sz="900" dirty="0">
            <a:solidFill>
              <a:srgbClr val="000000"/>
            </a:solidFill>
          </a:endParaRPr>
        </a:p>
      </dgm:t>
    </dgm:pt>
    <dgm:pt modelId="{833A4358-EE62-4F59-AB80-7D54CBFD003C}" type="parTrans" cxnId="{8C5644F3-F221-46AC-9F27-141DC4FA8229}">
      <dgm:prSet/>
      <dgm:spPr/>
      <dgm:t>
        <a:bodyPr/>
        <a:lstStyle/>
        <a:p>
          <a:endParaRPr lang="en-US"/>
        </a:p>
      </dgm:t>
    </dgm:pt>
    <dgm:pt modelId="{054C05A1-C2B7-46F0-BAE7-98DFFDF6007E}" type="sibTrans" cxnId="{8C5644F3-F221-46AC-9F27-141DC4FA8229}">
      <dgm:prSet/>
      <dgm:spPr/>
      <dgm:t>
        <a:bodyPr/>
        <a:lstStyle/>
        <a:p>
          <a:endParaRPr lang="en-US"/>
        </a:p>
      </dgm:t>
    </dgm:pt>
    <dgm:pt modelId="{A238319E-026C-49B8-9F1C-7DBBA0B3957F}">
      <dgm:prSet phldrT="[Text]"/>
      <dgm:spPr/>
      <dgm:t>
        <a:bodyPr/>
        <a:lstStyle/>
        <a:p>
          <a:r>
            <a:rPr lang="en-US" dirty="0" err="1" smtClean="0"/>
            <a:t>Phân</a:t>
          </a:r>
          <a:r>
            <a:rPr lang="en-US" dirty="0" smtClean="0"/>
            <a:t> </a:t>
          </a:r>
          <a:r>
            <a:rPr lang="en-US" dirty="0" err="1" smtClean="0"/>
            <a:t>tích</a:t>
          </a:r>
          <a:r>
            <a:rPr lang="en-US" dirty="0" smtClean="0"/>
            <a:t> </a:t>
          </a:r>
          <a:r>
            <a:rPr lang="en-US" dirty="0" err="1" smtClean="0"/>
            <a:t>dữ</a:t>
          </a:r>
          <a:r>
            <a:rPr lang="en-US" dirty="0" smtClean="0"/>
            <a:t> </a:t>
          </a:r>
          <a:r>
            <a:rPr lang="en-US" dirty="0" err="1" smtClean="0"/>
            <a:t>liệu</a:t>
          </a:r>
          <a:endParaRPr lang="en-US" dirty="0"/>
        </a:p>
      </dgm:t>
    </dgm:pt>
    <dgm:pt modelId="{471CF6B0-6A6C-43B1-BCC5-240C873B6049}" type="parTrans" cxnId="{815883EE-3B9B-4114-9F0B-DF4705A29F48}">
      <dgm:prSet/>
      <dgm:spPr/>
      <dgm:t>
        <a:bodyPr/>
        <a:lstStyle/>
        <a:p>
          <a:endParaRPr lang="en-US"/>
        </a:p>
      </dgm:t>
    </dgm:pt>
    <dgm:pt modelId="{42AA9458-7B1F-491A-8AAD-CA20C5438483}" type="sibTrans" cxnId="{815883EE-3B9B-4114-9F0B-DF4705A29F48}">
      <dgm:prSet/>
      <dgm:spPr/>
      <dgm:t>
        <a:bodyPr/>
        <a:lstStyle/>
        <a:p>
          <a:endParaRPr lang="en-US"/>
        </a:p>
      </dgm:t>
    </dgm:pt>
    <dgm:pt modelId="{D17746BC-C685-417C-97BA-BB890AA78D71}">
      <dgm:prSet phldrT="[Text]"/>
      <dgm:spPr/>
      <dgm:t>
        <a:bodyPr/>
        <a:lstStyle/>
        <a:p>
          <a:r>
            <a:rPr lang="en-US" dirty="0" err="1" smtClean="0"/>
            <a:t>Lưu</a:t>
          </a:r>
          <a:r>
            <a:rPr lang="en-US" dirty="0" smtClean="0"/>
            <a:t> </a:t>
          </a:r>
          <a:r>
            <a:rPr lang="en-US" dirty="0" err="1" smtClean="0"/>
            <a:t>dữ</a:t>
          </a:r>
          <a:r>
            <a:rPr lang="en-US" dirty="0" smtClean="0"/>
            <a:t> </a:t>
          </a:r>
          <a:r>
            <a:rPr lang="en-US" dirty="0" err="1" smtClean="0"/>
            <a:t>liệu</a:t>
          </a:r>
          <a:endParaRPr lang="en-US" dirty="0"/>
        </a:p>
      </dgm:t>
    </dgm:pt>
    <dgm:pt modelId="{372BD432-197A-44CE-9CDB-951BFD7CF64F}" type="parTrans" cxnId="{2DC2880C-820B-4D46-8129-276099F8A93B}">
      <dgm:prSet/>
      <dgm:spPr/>
      <dgm:t>
        <a:bodyPr/>
        <a:lstStyle/>
        <a:p>
          <a:endParaRPr lang="en-US"/>
        </a:p>
      </dgm:t>
    </dgm:pt>
    <dgm:pt modelId="{9CCFEF51-19F9-4585-A98C-3D2AA34F3B14}" type="sibTrans" cxnId="{2DC2880C-820B-4D46-8129-276099F8A93B}">
      <dgm:prSet/>
      <dgm:spPr/>
      <dgm:t>
        <a:bodyPr/>
        <a:lstStyle/>
        <a:p>
          <a:endParaRPr lang="en-US"/>
        </a:p>
      </dgm:t>
    </dgm:pt>
    <dgm:pt modelId="{48AA3340-21BD-426B-B591-F8CCBBCA8FC2}">
      <dgm:prSet phldrT="[Text]"/>
      <dgm:spPr/>
      <dgm:t>
        <a:bodyPr/>
        <a:lstStyle/>
        <a:p>
          <a:r>
            <a:rPr lang="en-US" b="1" dirty="0" err="1" smtClean="0">
              <a:solidFill>
                <a:srgbClr val="000000"/>
              </a:solidFill>
            </a:rPr>
            <a:t>Cá</a:t>
          </a:r>
          <a:r>
            <a:rPr lang="en-US" b="1" dirty="0" smtClean="0">
              <a:solidFill>
                <a:srgbClr val="000000"/>
              </a:solidFill>
            </a:rPr>
            <a:t> </a:t>
          </a:r>
          <a:r>
            <a:rPr lang="en-US" b="1" dirty="0" err="1" smtClean="0">
              <a:solidFill>
                <a:srgbClr val="000000"/>
              </a:solidFill>
            </a:rPr>
            <a:t>nhân</a:t>
          </a:r>
          <a:r>
            <a:rPr lang="en-US" b="1" dirty="0" smtClean="0">
              <a:solidFill>
                <a:srgbClr val="000000"/>
              </a:solidFill>
            </a:rPr>
            <a:t> </a:t>
          </a:r>
          <a:r>
            <a:rPr lang="en-US" b="1" dirty="0" err="1" smtClean="0">
              <a:solidFill>
                <a:srgbClr val="000000"/>
              </a:solidFill>
            </a:rPr>
            <a:t>và</a:t>
          </a:r>
          <a:r>
            <a:rPr lang="en-US" b="1" dirty="0" smtClean="0">
              <a:solidFill>
                <a:srgbClr val="000000"/>
              </a:solidFill>
            </a:rPr>
            <a:t> Con </a:t>
          </a:r>
          <a:r>
            <a:rPr lang="en-US" b="1" dirty="0" err="1" smtClean="0">
              <a:solidFill>
                <a:srgbClr val="000000"/>
              </a:solidFill>
            </a:rPr>
            <a:t>số</a:t>
          </a:r>
          <a:r>
            <a:rPr lang="en-US" dirty="0" smtClean="0">
              <a:solidFill>
                <a:srgbClr val="000000"/>
              </a:solidFill>
            </a:rPr>
            <a:t>:</a:t>
          </a:r>
          <a:endParaRPr lang="en-US" dirty="0">
            <a:solidFill>
              <a:srgbClr val="000000"/>
            </a:solidFill>
          </a:endParaRPr>
        </a:p>
        <a:p>
          <a:r>
            <a:rPr lang="en-US" dirty="0" smtClean="0">
              <a:solidFill>
                <a:srgbClr val="000000"/>
              </a:solidFill>
            </a:rPr>
            <a:t>Excel/Word/</a:t>
          </a:r>
          <a:r>
            <a:rPr lang="en-US" dirty="0" err="1" smtClean="0">
              <a:solidFill>
                <a:srgbClr val="000000"/>
              </a:solidFill>
            </a:rPr>
            <a:t>Hình</a:t>
          </a:r>
          <a:r>
            <a:rPr lang="en-US" dirty="0" smtClean="0">
              <a:solidFill>
                <a:srgbClr val="000000"/>
              </a:solidFill>
            </a:rPr>
            <a:t> </a:t>
          </a:r>
          <a:r>
            <a:rPr lang="en-US" dirty="0" err="1" smtClean="0">
              <a:solidFill>
                <a:srgbClr val="000000"/>
              </a:solidFill>
            </a:rPr>
            <a:t>ảnh</a:t>
          </a:r>
          <a:r>
            <a:rPr lang="en-US" dirty="0" smtClean="0">
              <a:solidFill>
                <a:srgbClr val="000000"/>
              </a:solidFill>
            </a:rPr>
            <a:t>/</a:t>
          </a:r>
          <a:r>
            <a:rPr lang="en-US" dirty="0" err="1" smtClean="0">
              <a:solidFill>
                <a:srgbClr val="000000"/>
              </a:solidFill>
            </a:rPr>
            <a:t>Tệp</a:t>
          </a:r>
          <a:endParaRPr lang="en-US" dirty="0">
            <a:solidFill>
              <a:srgbClr val="000000"/>
            </a:solidFill>
          </a:endParaRPr>
        </a:p>
        <a:p>
          <a:r>
            <a:rPr lang="en-US" dirty="0" err="1" smtClean="0">
              <a:solidFill>
                <a:srgbClr val="000000"/>
              </a:solidFill>
            </a:rPr>
            <a:t>Giấy</a:t>
          </a:r>
          <a:r>
            <a:rPr lang="en-US" dirty="0" smtClean="0">
              <a:solidFill>
                <a:srgbClr val="000000"/>
              </a:solidFill>
            </a:rPr>
            <a:t> </a:t>
          </a:r>
          <a:r>
            <a:rPr lang="en-US" dirty="0" err="1" smtClean="0">
              <a:solidFill>
                <a:srgbClr val="000000"/>
              </a:solidFill>
            </a:rPr>
            <a:t>sao</a:t>
          </a:r>
          <a:endParaRPr lang="en-US" dirty="0">
            <a:solidFill>
              <a:srgbClr val="000000"/>
            </a:solidFill>
          </a:endParaRPr>
        </a:p>
        <a:p>
          <a:r>
            <a:rPr lang="en-US" dirty="0">
              <a:solidFill>
                <a:srgbClr val="000000"/>
              </a:solidFill>
            </a:rPr>
            <a:t>CDs/Thumb Drives</a:t>
          </a:r>
        </a:p>
      </dgm:t>
    </dgm:pt>
    <dgm:pt modelId="{1D4CDCCC-7E96-4ADF-B575-64FA5606D5A4}" type="parTrans" cxnId="{12C3AF25-CD9D-4112-9822-8FFDAE770A16}">
      <dgm:prSet/>
      <dgm:spPr/>
      <dgm:t>
        <a:bodyPr/>
        <a:lstStyle/>
        <a:p>
          <a:endParaRPr lang="en-US"/>
        </a:p>
      </dgm:t>
    </dgm:pt>
    <dgm:pt modelId="{574E7022-D1D3-4A98-983C-E3427DBBA3E4}" type="sibTrans" cxnId="{12C3AF25-CD9D-4112-9822-8FFDAE770A16}">
      <dgm:prSet/>
      <dgm:spPr/>
      <dgm:t>
        <a:bodyPr/>
        <a:lstStyle/>
        <a:p>
          <a:endParaRPr lang="en-US"/>
        </a:p>
      </dgm:t>
    </dgm:pt>
    <dgm:pt modelId="{454E3396-6DF0-4C47-BB21-EABFBF51D360}">
      <dgm:prSet phldrT="[Text]" custT="1"/>
      <dgm:spPr/>
      <dgm:t>
        <a:bodyPr/>
        <a:lstStyle/>
        <a:p>
          <a:endParaRPr lang="en-US" sz="800" b="1" dirty="0">
            <a:solidFill>
              <a:srgbClr val="000000"/>
            </a:solidFill>
          </a:endParaRPr>
        </a:p>
        <a:p>
          <a:endParaRPr lang="en-US" sz="800" b="1" dirty="0">
            <a:solidFill>
              <a:srgbClr val="000000"/>
            </a:solidFill>
          </a:endParaRPr>
        </a:p>
        <a:p>
          <a:endParaRPr lang="en-US" sz="800" b="1" dirty="0">
            <a:solidFill>
              <a:srgbClr val="000000"/>
            </a:solidFill>
          </a:endParaRPr>
        </a:p>
        <a:p>
          <a:endParaRPr lang="en-US" sz="800" b="1" dirty="0">
            <a:solidFill>
              <a:srgbClr val="000000"/>
            </a:solidFill>
          </a:endParaRPr>
        </a:p>
        <a:p>
          <a:r>
            <a:rPr lang="en-US" sz="800" b="1" dirty="0" smtClean="0">
              <a:solidFill>
                <a:srgbClr val="000000"/>
              </a:solidFill>
            </a:rPr>
            <a:t>Con </a:t>
          </a:r>
          <a:r>
            <a:rPr lang="en-US" sz="800" b="1" dirty="0" err="1" smtClean="0">
              <a:solidFill>
                <a:srgbClr val="000000"/>
              </a:solidFill>
            </a:rPr>
            <a:t>số</a:t>
          </a:r>
          <a:r>
            <a:rPr lang="en-US" sz="800" b="1" dirty="0" smtClean="0">
              <a:solidFill>
                <a:srgbClr val="000000"/>
              </a:solidFill>
            </a:rPr>
            <a:t>:</a:t>
          </a:r>
          <a:endParaRPr lang="en-US" sz="800" b="1" dirty="0">
            <a:solidFill>
              <a:srgbClr val="000000"/>
            </a:solidFill>
          </a:endParaRPr>
        </a:p>
        <a:p>
          <a:r>
            <a:rPr lang="en-US" sz="800" dirty="0" err="1" smtClean="0">
              <a:solidFill>
                <a:srgbClr val="000000"/>
              </a:solidFill>
            </a:rPr>
            <a:t>Khảo</a:t>
          </a:r>
          <a:r>
            <a:rPr lang="en-US" sz="800" dirty="0" smtClean="0">
              <a:solidFill>
                <a:srgbClr val="000000"/>
              </a:solidFill>
            </a:rPr>
            <a:t> </a:t>
          </a:r>
          <a:r>
            <a:rPr lang="en-US" sz="800" dirty="0" err="1" smtClean="0">
              <a:solidFill>
                <a:srgbClr val="000000"/>
              </a:solidFill>
            </a:rPr>
            <a:t>sát</a:t>
          </a:r>
          <a:r>
            <a:rPr lang="en-US" sz="800" dirty="0" smtClean="0">
              <a:solidFill>
                <a:srgbClr val="000000"/>
              </a:solidFill>
            </a:rPr>
            <a:t> </a:t>
          </a:r>
          <a:r>
            <a:rPr lang="en-US" sz="800" dirty="0" err="1" smtClean="0">
              <a:solidFill>
                <a:srgbClr val="000000"/>
              </a:solidFill>
            </a:rPr>
            <a:t>trước</a:t>
          </a:r>
          <a:r>
            <a:rPr lang="en-US" sz="800" dirty="0" smtClean="0">
              <a:solidFill>
                <a:srgbClr val="000000"/>
              </a:solidFill>
            </a:rPr>
            <a:t>/</a:t>
          </a:r>
          <a:r>
            <a:rPr lang="en-US" sz="800" dirty="0" err="1" smtClean="0">
              <a:solidFill>
                <a:srgbClr val="000000"/>
              </a:solidFill>
            </a:rPr>
            <a:t>sau</a:t>
          </a:r>
          <a:endParaRPr lang="en-US" sz="800" dirty="0">
            <a:solidFill>
              <a:srgbClr val="000000"/>
            </a:solidFill>
          </a:endParaRPr>
        </a:p>
        <a:p>
          <a:r>
            <a:rPr lang="en-US" sz="800" dirty="0" err="1" smtClean="0">
              <a:solidFill>
                <a:srgbClr val="000000"/>
              </a:solidFill>
            </a:rPr>
            <a:t>Xem</a:t>
          </a:r>
          <a:r>
            <a:rPr lang="en-US" sz="800" dirty="0" smtClean="0">
              <a:solidFill>
                <a:srgbClr val="000000"/>
              </a:solidFill>
            </a:rPr>
            <a:t> </a:t>
          </a:r>
          <a:r>
            <a:rPr lang="en-US" sz="800" dirty="0" err="1" smtClean="0">
              <a:solidFill>
                <a:srgbClr val="000000"/>
              </a:solidFill>
            </a:rPr>
            <a:t>xét</a:t>
          </a:r>
          <a:r>
            <a:rPr lang="en-US" sz="800" dirty="0" smtClean="0">
              <a:solidFill>
                <a:srgbClr val="000000"/>
              </a:solidFill>
            </a:rPr>
            <a:t> </a:t>
          </a:r>
          <a:r>
            <a:rPr lang="en-US" sz="800" dirty="0" err="1" smtClean="0">
              <a:solidFill>
                <a:srgbClr val="000000"/>
              </a:solidFill>
            </a:rPr>
            <a:t>dữ</a:t>
          </a:r>
          <a:r>
            <a:rPr lang="en-US" sz="800" dirty="0" smtClean="0">
              <a:solidFill>
                <a:srgbClr val="000000"/>
              </a:solidFill>
            </a:rPr>
            <a:t> </a:t>
          </a:r>
          <a:r>
            <a:rPr lang="en-US" sz="800" dirty="0" err="1" smtClean="0">
              <a:solidFill>
                <a:srgbClr val="000000"/>
              </a:solidFill>
            </a:rPr>
            <a:t>liệu</a:t>
          </a:r>
          <a:r>
            <a:rPr lang="en-US" sz="800" dirty="0" smtClean="0">
              <a:solidFill>
                <a:srgbClr val="000000"/>
              </a:solidFill>
            </a:rPr>
            <a:t> </a:t>
          </a:r>
          <a:r>
            <a:rPr lang="en-US" sz="800" dirty="0" err="1" smtClean="0">
              <a:solidFill>
                <a:srgbClr val="000000"/>
              </a:solidFill>
            </a:rPr>
            <a:t>đã</a:t>
          </a:r>
          <a:r>
            <a:rPr lang="en-US" sz="800" dirty="0" smtClean="0">
              <a:solidFill>
                <a:srgbClr val="000000"/>
              </a:solidFill>
            </a:rPr>
            <a:t> </a:t>
          </a:r>
          <a:r>
            <a:rPr lang="en-US" sz="800" dirty="0" err="1" smtClean="0">
              <a:solidFill>
                <a:srgbClr val="000000"/>
              </a:solidFill>
            </a:rPr>
            <a:t>có</a:t>
          </a:r>
          <a:r>
            <a:rPr lang="en-US" sz="800" dirty="0" smtClean="0">
              <a:solidFill>
                <a:srgbClr val="000000"/>
              </a:solidFill>
            </a:rPr>
            <a:t> (</a:t>
          </a:r>
          <a:r>
            <a:rPr lang="en-US" sz="800" dirty="0" err="1" smtClean="0">
              <a:solidFill>
                <a:srgbClr val="000000"/>
              </a:solidFill>
            </a:rPr>
            <a:t>có</a:t>
          </a:r>
          <a:r>
            <a:rPr lang="en-US" sz="800" dirty="0" smtClean="0">
              <a:solidFill>
                <a:srgbClr val="000000"/>
              </a:solidFill>
            </a:rPr>
            <a:t> </a:t>
          </a:r>
          <a:r>
            <a:rPr lang="en-US" sz="800" dirty="0" err="1" smtClean="0">
              <a:solidFill>
                <a:srgbClr val="000000"/>
              </a:solidFill>
            </a:rPr>
            <a:t>mặt</a:t>
          </a:r>
          <a:r>
            <a:rPr lang="en-US" sz="800" dirty="0" smtClean="0">
              <a:solidFill>
                <a:srgbClr val="000000"/>
              </a:solidFill>
            </a:rPr>
            <a:t>. </a:t>
          </a:r>
          <a:r>
            <a:rPr lang="en-US" sz="800" dirty="0" err="1" smtClean="0">
              <a:solidFill>
                <a:srgbClr val="000000"/>
              </a:solidFill>
            </a:rPr>
            <a:t>Báo</a:t>
          </a:r>
          <a:r>
            <a:rPr lang="en-US" sz="800" dirty="0" smtClean="0">
              <a:solidFill>
                <a:srgbClr val="000000"/>
              </a:solidFill>
            </a:rPr>
            <a:t> </a:t>
          </a:r>
          <a:r>
            <a:rPr lang="en-US" sz="800" dirty="0" err="1" smtClean="0">
              <a:solidFill>
                <a:srgbClr val="000000"/>
              </a:solidFill>
            </a:rPr>
            <a:t>cáo</a:t>
          </a:r>
          <a:r>
            <a:rPr lang="en-US" sz="800" dirty="0" smtClean="0">
              <a:solidFill>
                <a:srgbClr val="000000"/>
              </a:solidFill>
            </a:rPr>
            <a:t> </a:t>
          </a:r>
          <a:r>
            <a:rPr lang="en-US" sz="800" dirty="0" err="1" smtClean="0">
              <a:solidFill>
                <a:srgbClr val="000000"/>
              </a:solidFill>
            </a:rPr>
            <a:t>sự</a:t>
          </a:r>
          <a:r>
            <a:rPr lang="en-US" sz="800" dirty="0" smtClean="0">
              <a:solidFill>
                <a:srgbClr val="000000"/>
              </a:solidFill>
            </a:rPr>
            <a:t> </a:t>
          </a:r>
          <a:r>
            <a:rPr lang="en-US" sz="800" dirty="0" err="1" smtClean="0">
              <a:solidFill>
                <a:srgbClr val="000000"/>
              </a:solidFill>
            </a:rPr>
            <a:t>cố</a:t>
          </a:r>
          <a:r>
            <a:rPr lang="en-US" sz="800" dirty="0" smtClean="0">
              <a:solidFill>
                <a:srgbClr val="000000"/>
              </a:solidFill>
            </a:rPr>
            <a:t> </a:t>
          </a:r>
          <a:r>
            <a:rPr lang="en-US" sz="800" dirty="0" err="1" smtClean="0">
              <a:solidFill>
                <a:srgbClr val="000000"/>
              </a:solidFill>
            </a:rPr>
            <a:t>thay</a:t>
          </a:r>
          <a:r>
            <a:rPr lang="en-US" sz="800" dirty="0" smtClean="0">
              <a:solidFill>
                <a:srgbClr val="000000"/>
              </a:solidFill>
            </a:rPr>
            <a:t> </a:t>
          </a:r>
          <a:r>
            <a:rPr lang="en-US" sz="800" dirty="0" err="1" smtClean="0">
              <a:solidFill>
                <a:srgbClr val="000000"/>
              </a:solidFill>
            </a:rPr>
            <a:t>đổi</a:t>
          </a:r>
          <a:r>
            <a:rPr lang="en-US" sz="800" dirty="0" smtClean="0">
              <a:solidFill>
                <a:srgbClr val="000000"/>
              </a:solidFill>
            </a:rPr>
            <a:t> </a:t>
          </a:r>
          <a:r>
            <a:rPr lang="en-US" sz="800" dirty="0" err="1" smtClean="0">
              <a:solidFill>
                <a:srgbClr val="000000"/>
              </a:solidFill>
            </a:rPr>
            <a:t>trọng</a:t>
          </a:r>
          <a:r>
            <a:rPr lang="en-US" sz="800" dirty="0" smtClean="0">
              <a:solidFill>
                <a:srgbClr val="000000"/>
              </a:solidFill>
            </a:rPr>
            <a:t> </a:t>
          </a:r>
          <a:r>
            <a:rPr lang="en-US" sz="800" dirty="0" err="1" smtClean="0">
              <a:solidFill>
                <a:srgbClr val="000000"/>
              </a:solidFill>
            </a:rPr>
            <a:t>lượng,vân</a:t>
          </a:r>
          <a:r>
            <a:rPr lang="en-US" sz="800" dirty="0" smtClean="0">
              <a:solidFill>
                <a:srgbClr val="000000"/>
              </a:solidFill>
            </a:rPr>
            <a:t> </a:t>
          </a:r>
          <a:r>
            <a:rPr lang="en-US" sz="800" dirty="0" err="1" smtClean="0">
              <a:solidFill>
                <a:srgbClr val="000000"/>
              </a:solidFill>
            </a:rPr>
            <a:t>vân</a:t>
          </a:r>
          <a:r>
            <a:rPr lang="en-US" sz="800" dirty="0" smtClean="0">
              <a:solidFill>
                <a:srgbClr val="000000"/>
              </a:solidFill>
            </a:rPr>
            <a:t>.)</a:t>
          </a:r>
          <a:endParaRPr lang="en-US" sz="800" dirty="0">
            <a:solidFill>
              <a:srgbClr val="000000"/>
            </a:solidFill>
          </a:endParaRPr>
        </a:p>
        <a:p>
          <a:r>
            <a:rPr lang="en-US" sz="800" dirty="0" err="1" smtClean="0">
              <a:solidFill>
                <a:srgbClr val="000000"/>
              </a:solidFill>
            </a:rPr>
            <a:t>Xem</a:t>
          </a:r>
          <a:r>
            <a:rPr lang="en-US" sz="800" dirty="0" smtClean="0">
              <a:solidFill>
                <a:srgbClr val="000000"/>
              </a:solidFill>
            </a:rPr>
            <a:t> </a:t>
          </a:r>
          <a:r>
            <a:rPr lang="en-US" sz="800" dirty="0" err="1" smtClean="0">
              <a:solidFill>
                <a:srgbClr val="000000"/>
              </a:solidFill>
            </a:rPr>
            <a:t>xét</a:t>
          </a:r>
          <a:r>
            <a:rPr lang="en-US" sz="800" dirty="0" smtClean="0">
              <a:solidFill>
                <a:srgbClr val="000000"/>
              </a:solidFill>
            </a:rPr>
            <a:t> </a:t>
          </a:r>
          <a:r>
            <a:rPr lang="en-US" sz="800" dirty="0" err="1" smtClean="0">
              <a:solidFill>
                <a:srgbClr val="000000"/>
              </a:solidFill>
            </a:rPr>
            <a:t>dữ</a:t>
          </a:r>
          <a:r>
            <a:rPr lang="en-US" sz="800" dirty="0" smtClean="0">
              <a:solidFill>
                <a:srgbClr val="000000"/>
              </a:solidFill>
            </a:rPr>
            <a:t> </a:t>
          </a:r>
          <a:r>
            <a:rPr lang="en-US" sz="800" dirty="0" err="1" smtClean="0">
              <a:solidFill>
                <a:srgbClr val="000000"/>
              </a:solidFill>
            </a:rPr>
            <a:t>liệ</a:t>
          </a:r>
          <a:r>
            <a:rPr lang="en-US" sz="800" dirty="0" smtClean="0">
              <a:solidFill>
                <a:srgbClr val="000000"/>
              </a:solidFill>
            </a:rPr>
            <a:t>/</a:t>
          </a:r>
          <a:r>
            <a:rPr lang="en-US" sz="800" dirty="0" err="1" smtClean="0">
              <a:solidFill>
                <a:srgbClr val="000000"/>
              </a:solidFill>
            </a:rPr>
            <a:t>thử</a:t>
          </a:r>
          <a:r>
            <a:rPr lang="en-US" sz="800" dirty="0" smtClean="0">
              <a:solidFill>
                <a:srgbClr val="000000"/>
              </a:solidFill>
            </a:rPr>
            <a:t> </a:t>
          </a:r>
          <a:r>
            <a:rPr lang="en-US" sz="800" dirty="0" err="1" smtClean="0">
              <a:solidFill>
                <a:srgbClr val="000000"/>
              </a:solidFill>
            </a:rPr>
            <a:t>nghiệm</a:t>
          </a:r>
          <a:r>
            <a:rPr lang="en-US" sz="800" dirty="0" smtClean="0">
              <a:solidFill>
                <a:srgbClr val="000000"/>
              </a:solidFill>
            </a:rPr>
            <a:t> </a:t>
          </a:r>
          <a:r>
            <a:rPr lang="en-US" sz="800" dirty="0" err="1" smtClean="0">
              <a:solidFill>
                <a:srgbClr val="000000"/>
              </a:solidFill>
            </a:rPr>
            <a:t>mới</a:t>
          </a:r>
          <a:endParaRPr lang="en-US" sz="800" dirty="0">
            <a:solidFill>
              <a:srgbClr val="000000"/>
            </a:solidFill>
          </a:endParaRPr>
        </a:p>
        <a:p>
          <a:endParaRPr lang="en-US" sz="800" dirty="0">
            <a:solidFill>
              <a:srgbClr val="000000"/>
            </a:solidFill>
          </a:endParaRPr>
        </a:p>
        <a:p>
          <a:endParaRPr lang="en-US" sz="800" dirty="0">
            <a:solidFill>
              <a:srgbClr val="000000"/>
            </a:solidFill>
          </a:endParaRPr>
        </a:p>
        <a:p>
          <a:endParaRPr lang="en-US" sz="600" dirty="0">
            <a:solidFill>
              <a:srgbClr val="000000"/>
            </a:solidFill>
          </a:endParaRPr>
        </a:p>
        <a:p>
          <a:endParaRPr lang="en-US" sz="600" dirty="0">
            <a:solidFill>
              <a:srgbClr val="000000"/>
            </a:solidFill>
          </a:endParaRPr>
        </a:p>
        <a:p>
          <a:endParaRPr lang="en-US" sz="600" dirty="0">
            <a:solidFill>
              <a:srgbClr val="000000"/>
            </a:solidFill>
          </a:endParaRPr>
        </a:p>
        <a:p>
          <a:endParaRPr lang="en-US" sz="600" dirty="0">
            <a:solidFill>
              <a:srgbClr val="000000"/>
            </a:solidFill>
          </a:endParaRPr>
        </a:p>
      </dgm:t>
    </dgm:pt>
    <dgm:pt modelId="{521CA479-D9A5-494C-BD87-135CED5F5166}" type="sibTrans" cxnId="{8F392A53-6849-41A0-9E3E-5DCC85115914}">
      <dgm:prSet/>
      <dgm:spPr/>
      <dgm:t>
        <a:bodyPr/>
        <a:lstStyle/>
        <a:p>
          <a:endParaRPr lang="en-US"/>
        </a:p>
      </dgm:t>
    </dgm:pt>
    <dgm:pt modelId="{76086108-F15C-493B-8157-299C6D6234FA}" type="parTrans" cxnId="{8F392A53-6849-41A0-9E3E-5DCC85115914}">
      <dgm:prSet/>
      <dgm:spPr/>
      <dgm:t>
        <a:bodyPr/>
        <a:lstStyle/>
        <a:p>
          <a:endParaRPr lang="en-US"/>
        </a:p>
      </dgm:t>
    </dgm:pt>
    <dgm:pt modelId="{8DE834EE-9EDF-D349-8308-A856C2ED922B}">
      <dgm:prSet phldrT="[Text]"/>
      <dgm:spPr/>
      <dgm:t>
        <a:bodyPr/>
        <a:lstStyle/>
        <a:p>
          <a:r>
            <a:rPr lang="en-US" b="1" dirty="0" err="1" smtClean="0">
              <a:solidFill>
                <a:srgbClr val="000000"/>
              </a:solidFill>
            </a:rPr>
            <a:t>Cá</a:t>
          </a:r>
          <a:r>
            <a:rPr lang="en-US" b="1" dirty="0" smtClean="0">
              <a:solidFill>
                <a:srgbClr val="000000"/>
              </a:solidFill>
            </a:rPr>
            <a:t> </a:t>
          </a:r>
          <a:r>
            <a:rPr lang="en-US" b="1" dirty="0" err="1" smtClean="0">
              <a:solidFill>
                <a:srgbClr val="000000"/>
              </a:solidFill>
            </a:rPr>
            <a:t>nhân</a:t>
          </a:r>
          <a:r>
            <a:rPr lang="en-US" dirty="0" smtClean="0">
              <a:solidFill>
                <a:srgbClr val="000000"/>
              </a:solidFill>
            </a:rPr>
            <a:t>:</a:t>
          </a:r>
          <a:endParaRPr lang="en-US" dirty="0">
            <a:solidFill>
              <a:srgbClr val="000000"/>
            </a:solidFill>
          </a:endParaRPr>
        </a:p>
        <a:p>
          <a:r>
            <a:rPr lang="en-US" dirty="0" smtClean="0">
              <a:solidFill>
                <a:srgbClr val="000000"/>
              </a:solidFill>
            </a:rPr>
            <a:t>So </a:t>
          </a:r>
          <a:r>
            <a:rPr lang="en-US" dirty="0" err="1" smtClean="0">
              <a:solidFill>
                <a:srgbClr val="000000"/>
              </a:solidFill>
            </a:rPr>
            <a:t>sánh</a:t>
          </a:r>
          <a:r>
            <a:rPr lang="en-US" dirty="0" smtClean="0">
              <a:solidFill>
                <a:srgbClr val="000000"/>
              </a:solidFill>
            </a:rPr>
            <a:t> </a:t>
          </a:r>
          <a:r>
            <a:rPr lang="en-US" dirty="0" err="1" smtClean="0">
              <a:solidFill>
                <a:srgbClr val="000000"/>
              </a:solidFill>
            </a:rPr>
            <a:t>trực</a:t>
          </a:r>
          <a:r>
            <a:rPr lang="en-US" dirty="0" smtClean="0">
              <a:solidFill>
                <a:srgbClr val="000000"/>
              </a:solidFill>
            </a:rPr>
            <a:t> </a:t>
          </a:r>
          <a:r>
            <a:rPr lang="en-US" dirty="0" err="1" smtClean="0">
              <a:solidFill>
                <a:srgbClr val="000000"/>
              </a:solidFill>
            </a:rPr>
            <a:t>quan</a:t>
          </a:r>
          <a:endParaRPr lang="en-US" dirty="0">
            <a:solidFill>
              <a:srgbClr val="000000"/>
            </a:solidFill>
          </a:endParaRPr>
        </a:p>
        <a:p>
          <a:r>
            <a:rPr lang="en-US" dirty="0" err="1" smtClean="0">
              <a:solidFill>
                <a:srgbClr val="000000"/>
              </a:solidFill>
            </a:rPr>
            <a:t>Tóm</a:t>
          </a:r>
          <a:r>
            <a:rPr lang="en-US" dirty="0" smtClean="0">
              <a:solidFill>
                <a:srgbClr val="000000"/>
              </a:solidFill>
            </a:rPr>
            <a:t> </a:t>
          </a:r>
          <a:r>
            <a:rPr lang="en-US" dirty="0" err="1" smtClean="0">
              <a:solidFill>
                <a:srgbClr val="000000"/>
              </a:solidFill>
            </a:rPr>
            <a:t>tắt</a:t>
          </a:r>
          <a:r>
            <a:rPr lang="en-US" dirty="0" smtClean="0">
              <a:solidFill>
                <a:srgbClr val="000000"/>
              </a:solidFill>
            </a:rPr>
            <a:t> </a:t>
          </a:r>
          <a:r>
            <a:rPr lang="en-US" dirty="0" err="1" smtClean="0">
              <a:solidFill>
                <a:srgbClr val="000000"/>
              </a:solidFill>
            </a:rPr>
            <a:t>tài</a:t>
          </a:r>
          <a:r>
            <a:rPr lang="en-US" dirty="0" smtClean="0">
              <a:solidFill>
                <a:srgbClr val="000000"/>
              </a:solidFill>
            </a:rPr>
            <a:t> </a:t>
          </a:r>
          <a:r>
            <a:rPr lang="en-US" dirty="0" err="1" smtClean="0">
              <a:solidFill>
                <a:srgbClr val="000000"/>
              </a:solidFill>
            </a:rPr>
            <a:t>liệu</a:t>
          </a:r>
          <a:r>
            <a:rPr lang="en-US" dirty="0" smtClean="0">
              <a:solidFill>
                <a:srgbClr val="000000"/>
              </a:solidFill>
            </a:rPr>
            <a:t> </a:t>
          </a:r>
          <a:r>
            <a:rPr lang="en-US" dirty="0" err="1" smtClean="0">
              <a:solidFill>
                <a:srgbClr val="000000"/>
              </a:solidFill>
            </a:rPr>
            <a:t>đã</a:t>
          </a:r>
          <a:r>
            <a:rPr lang="en-US" dirty="0" smtClean="0">
              <a:solidFill>
                <a:srgbClr val="000000"/>
              </a:solidFill>
            </a:rPr>
            <a:t> </a:t>
          </a:r>
          <a:r>
            <a:rPr lang="en-US" dirty="0" err="1" smtClean="0">
              <a:solidFill>
                <a:srgbClr val="000000"/>
              </a:solidFill>
            </a:rPr>
            <a:t>có</a:t>
          </a:r>
          <a:r>
            <a:rPr lang="en-US" dirty="0" smtClean="0">
              <a:solidFill>
                <a:srgbClr val="000000"/>
              </a:solidFill>
            </a:rPr>
            <a:t> </a:t>
          </a:r>
          <a:r>
            <a:rPr lang="en-US" dirty="0" err="1" smtClean="0">
              <a:solidFill>
                <a:srgbClr val="000000"/>
              </a:solidFill>
            </a:rPr>
            <a:t>cho</a:t>
          </a:r>
          <a:r>
            <a:rPr lang="en-US" dirty="0" smtClean="0">
              <a:solidFill>
                <a:srgbClr val="000000"/>
              </a:solidFill>
            </a:rPr>
            <a:t> </a:t>
          </a:r>
          <a:r>
            <a:rPr lang="en-US" dirty="0" err="1" smtClean="0">
              <a:solidFill>
                <a:srgbClr val="000000"/>
              </a:solidFill>
            </a:rPr>
            <a:t>xu</a:t>
          </a:r>
          <a:r>
            <a:rPr lang="en-US" dirty="0" smtClean="0">
              <a:solidFill>
                <a:srgbClr val="000000"/>
              </a:solidFill>
            </a:rPr>
            <a:t> </a:t>
          </a:r>
          <a:r>
            <a:rPr lang="en-US" dirty="0" err="1" smtClean="0">
              <a:solidFill>
                <a:srgbClr val="000000"/>
              </a:solidFill>
            </a:rPr>
            <a:t>hướng</a:t>
          </a:r>
          <a:r>
            <a:rPr lang="en-US" dirty="0" smtClean="0">
              <a:solidFill>
                <a:srgbClr val="000000"/>
              </a:solidFill>
            </a:rPr>
            <a:t> </a:t>
          </a:r>
          <a:r>
            <a:rPr lang="en-US" dirty="0" err="1" smtClean="0">
              <a:solidFill>
                <a:srgbClr val="000000"/>
              </a:solidFill>
            </a:rPr>
            <a:t>cơ</a:t>
          </a:r>
          <a:r>
            <a:rPr lang="en-US" dirty="0" smtClean="0">
              <a:solidFill>
                <a:srgbClr val="000000"/>
              </a:solidFill>
            </a:rPr>
            <a:t> </a:t>
          </a:r>
          <a:r>
            <a:rPr lang="en-US" dirty="0" err="1" smtClean="0">
              <a:solidFill>
                <a:srgbClr val="000000"/>
              </a:solidFill>
            </a:rPr>
            <a:t>bản</a:t>
          </a:r>
          <a:r>
            <a:rPr lang="en-US" dirty="0" smtClean="0">
              <a:solidFill>
                <a:srgbClr val="000000"/>
              </a:solidFill>
            </a:rPr>
            <a:t> </a:t>
          </a:r>
          <a:r>
            <a:rPr lang="en-US" dirty="0" err="1" smtClean="0">
              <a:solidFill>
                <a:srgbClr val="000000"/>
              </a:solidFill>
            </a:rPr>
            <a:t>và</a:t>
          </a:r>
          <a:r>
            <a:rPr lang="en-US" dirty="0" smtClean="0">
              <a:solidFill>
                <a:srgbClr val="000000"/>
              </a:solidFill>
            </a:rPr>
            <a:t> </a:t>
          </a:r>
          <a:r>
            <a:rPr lang="en-US" dirty="0" err="1" smtClean="0">
              <a:solidFill>
                <a:srgbClr val="000000"/>
              </a:solidFill>
            </a:rPr>
            <a:t>điểm</a:t>
          </a:r>
          <a:r>
            <a:rPr lang="en-US" dirty="0" smtClean="0">
              <a:solidFill>
                <a:srgbClr val="000000"/>
              </a:solidFill>
            </a:rPr>
            <a:t> </a:t>
          </a:r>
          <a:r>
            <a:rPr lang="en-US" dirty="0" err="1" smtClean="0">
              <a:solidFill>
                <a:srgbClr val="000000"/>
              </a:solidFill>
            </a:rPr>
            <a:t>nổi</a:t>
          </a:r>
          <a:r>
            <a:rPr lang="en-US" dirty="0" smtClean="0">
              <a:solidFill>
                <a:srgbClr val="000000"/>
              </a:solidFill>
            </a:rPr>
            <a:t> </a:t>
          </a:r>
          <a:r>
            <a:rPr lang="en-US" dirty="0" err="1" smtClean="0">
              <a:solidFill>
                <a:srgbClr val="000000"/>
              </a:solidFill>
            </a:rPr>
            <a:t>bật</a:t>
          </a:r>
          <a:endParaRPr lang="en-US" dirty="0">
            <a:solidFill>
              <a:srgbClr val="000000"/>
            </a:solidFill>
          </a:endParaRPr>
        </a:p>
      </dgm:t>
    </dgm:pt>
    <dgm:pt modelId="{56BC4799-D625-804D-9E42-0B2905FB3CBD}" type="parTrans" cxnId="{0DFBC014-4E10-C94D-98AC-92E1D4C5F8F9}">
      <dgm:prSet/>
      <dgm:spPr/>
      <dgm:t>
        <a:bodyPr/>
        <a:lstStyle/>
        <a:p>
          <a:endParaRPr lang="en-US"/>
        </a:p>
      </dgm:t>
    </dgm:pt>
    <dgm:pt modelId="{AAB6D9E6-8938-8743-8014-736555C06366}" type="sibTrans" cxnId="{0DFBC014-4E10-C94D-98AC-92E1D4C5F8F9}">
      <dgm:prSet/>
      <dgm:spPr/>
      <dgm:t>
        <a:bodyPr/>
        <a:lstStyle/>
        <a:p>
          <a:endParaRPr lang="en-US"/>
        </a:p>
      </dgm:t>
    </dgm:pt>
    <dgm:pt modelId="{E013F6A9-7519-F243-802B-252A08D9E0FC}">
      <dgm:prSet phldrT="[Text]"/>
      <dgm:spPr/>
      <dgm:t>
        <a:bodyPr/>
        <a:lstStyle/>
        <a:p>
          <a:r>
            <a:rPr lang="en-US" b="1" dirty="0" smtClean="0">
              <a:solidFill>
                <a:srgbClr val="000000"/>
              </a:solidFill>
            </a:rPr>
            <a:t>Con </a:t>
          </a:r>
          <a:r>
            <a:rPr lang="en-US" b="1" dirty="0" err="1" smtClean="0">
              <a:solidFill>
                <a:srgbClr val="000000"/>
              </a:solidFill>
            </a:rPr>
            <a:t>số</a:t>
          </a:r>
          <a:r>
            <a:rPr lang="en-US" b="1" dirty="0" smtClean="0">
              <a:solidFill>
                <a:srgbClr val="000000"/>
              </a:solidFill>
            </a:rPr>
            <a:t>:</a:t>
          </a:r>
          <a:endParaRPr lang="en-US" b="1" dirty="0">
            <a:solidFill>
              <a:srgbClr val="000000"/>
            </a:solidFill>
          </a:endParaRPr>
        </a:p>
        <a:p>
          <a:r>
            <a:rPr lang="en-US" b="0" dirty="0" smtClean="0">
              <a:solidFill>
                <a:srgbClr val="000000"/>
              </a:solidFill>
            </a:rPr>
            <a:t>So </a:t>
          </a:r>
          <a:r>
            <a:rPr lang="en-US" b="0" dirty="0" err="1" smtClean="0">
              <a:solidFill>
                <a:srgbClr val="000000"/>
              </a:solidFill>
            </a:rPr>
            <a:t>sánh</a:t>
          </a:r>
          <a:r>
            <a:rPr lang="en-US" b="0" dirty="0" smtClean="0">
              <a:solidFill>
                <a:srgbClr val="000000"/>
              </a:solidFill>
            </a:rPr>
            <a:t> </a:t>
          </a:r>
          <a:r>
            <a:rPr lang="en-US" b="0" dirty="0" err="1" smtClean="0">
              <a:solidFill>
                <a:srgbClr val="000000"/>
              </a:solidFill>
            </a:rPr>
            <a:t>toán</a:t>
          </a:r>
          <a:r>
            <a:rPr lang="en-US" b="0" dirty="0" smtClean="0">
              <a:solidFill>
                <a:srgbClr val="000000"/>
              </a:solidFill>
            </a:rPr>
            <a:t> </a:t>
          </a:r>
          <a:r>
            <a:rPr lang="en-US" b="0" dirty="0" err="1" smtClean="0">
              <a:solidFill>
                <a:srgbClr val="000000"/>
              </a:solidFill>
            </a:rPr>
            <a:t>học</a:t>
          </a:r>
          <a:r>
            <a:rPr lang="en-US" b="0" dirty="0" smtClean="0">
              <a:solidFill>
                <a:srgbClr val="000000"/>
              </a:solidFill>
            </a:rPr>
            <a:t> </a:t>
          </a:r>
          <a:r>
            <a:rPr lang="en-US" b="0" dirty="0" err="1" smtClean="0">
              <a:solidFill>
                <a:srgbClr val="000000"/>
              </a:solidFill>
            </a:rPr>
            <a:t>cơ</a:t>
          </a:r>
          <a:r>
            <a:rPr lang="en-US" b="0" dirty="0" smtClean="0">
              <a:solidFill>
                <a:srgbClr val="000000"/>
              </a:solidFill>
            </a:rPr>
            <a:t> </a:t>
          </a:r>
          <a:r>
            <a:rPr lang="en-US" b="0" dirty="0" err="1" smtClean="0">
              <a:solidFill>
                <a:srgbClr val="000000"/>
              </a:solidFill>
            </a:rPr>
            <a:t>bản</a:t>
          </a:r>
          <a:endParaRPr lang="en-US" b="0" dirty="0">
            <a:solidFill>
              <a:srgbClr val="000000"/>
            </a:solidFill>
          </a:endParaRPr>
        </a:p>
      </dgm:t>
    </dgm:pt>
    <dgm:pt modelId="{18B94065-08F2-A84B-8ABF-3E95B3574898}" type="parTrans" cxnId="{1CDF5CE8-1B03-2641-8D79-500ABE82C74C}">
      <dgm:prSet/>
      <dgm:spPr/>
      <dgm:t>
        <a:bodyPr/>
        <a:lstStyle/>
        <a:p>
          <a:endParaRPr lang="en-US"/>
        </a:p>
      </dgm:t>
    </dgm:pt>
    <dgm:pt modelId="{FCF744F7-8A9D-734B-8BA3-BCD6620653D4}" type="sibTrans" cxnId="{1CDF5CE8-1B03-2641-8D79-500ABE82C74C}">
      <dgm:prSet/>
      <dgm:spPr/>
      <dgm:t>
        <a:bodyPr/>
        <a:lstStyle/>
        <a:p>
          <a:endParaRPr lang="en-US"/>
        </a:p>
      </dgm:t>
    </dgm:pt>
    <dgm:pt modelId="{D32FD005-F171-4807-AD4A-44324CA3622B}" type="pres">
      <dgm:prSet presAssocID="{56D8299A-8077-489B-BACD-9458553AD976}" presName="theList" presStyleCnt="0">
        <dgm:presLayoutVars>
          <dgm:dir/>
          <dgm:animLvl val="lvl"/>
          <dgm:resizeHandles val="exact"/>
        </dgm:presLayoutVars>
      </dgm:prSet>
      <dgm:spPr/>
      <dgm:t>
        <a:bodyPr/>
        <a:lstStyle/>
        <a:p>
          <a:endParaRPr lang="en-US"/>
        </a:p>
      </dgm:t>
    </dgm:pt>
    <dgm:pt modelId="{6B1B3006-DCFE-4000-861A-5D6DBE9125A6}" type="pres">
      <dgm:prSet presAssocID="{4681FACF-8713-4FB6-B6AD-F272B2972674}" presName="compNode" presStyleCnt="0"/>
      <dgm:spPr/>
      <dgm:t>
        <a:bodyPr/>
        <a:lstStyle/>
        <a:p>
          <a:endParaRPr lang="en-US"/>
        </a:p>
      </dgm:t>
    </dgm:pt>
    <dgm:pt modelId="{D55ACE7C-30DF-4323-BC34-69A1FAD7EEF2}" type="pres">
      <dgm:prSet presAssocID="{4681FACF-8713-4FB6-B6AD-F272B2972674}" presName="aNode" presStyleLbl="bgShp" presStyleIdx="0" presStyleCnt="3"/>
      <dgm:spPr/>
      <dgm:t>
        <a:bodyPr/>
        <a:lstStyle/>
        <a:p>
          <a:endParaRPr lang="en-US"/>
        </a:p>
      </dgm:t>
    </dgm:pt>
    <dgm:pt modelId="{4FE00A0C-5526-46AF-BBA4-0E3D61ADBD7B}" type="pres">
      <dgm:prSet presAssocID="{4681FACF-8713-4FB6-B6AD-F272B2972674}" presName="textNode" presStyleLbl="bgShp" presStyleIdx="0" presStyleCnt="3"/>
      <dgm:spPr/>
      <dgm:t>
        <a:bodyPr/>
        <a:lstStyle/>
        <a:p>
          <a:endParaRPr lang="en-US"/>
        </a:p>
      </dgm:t>
    </dgm:pt>
    <dgm:pt modelId="{C9297C2B-2E90-42B4-A5A9-DC977446D689}" type="pres">
      <dgm:prSet presAssocID="{4681FACF-8713-4FB6-B6AD-F272B2972674}" presName="compChildNode" presStyleCnt="0"/>
      <dgm:spPr/>
      <dgm:t>
        <a:bodyPr/>
        <a:lstStyle/>
        <a:p>
          <a:endParaRPr lang="en-US"/>
        </a:p>
      </dgm:t>
    </dgm:pt>
    <dgm:pt modelId="{8C27BAD9-B55D-446D-838F-5D3ED41B948B}" type="pres">
      <dgm:prSet presAssocID="{4681FACF-8713-4FB6-B6AD-F272B2972674}" presName="theInnerList" presStyleCnt="0"/>
      <dgm:spPr/>
      <dgm:t>
        <a:bodyPr/>
        <a:lstStyle/>
        <a:p>
          <a:endParaRPr lang="en-US"/>
        </a:p>
      </dgm:t>
    </dgm:pt>
    <dgm:pt modelId="{FC23F0C3-991F-4BC1-96E8-6FD4FDB0CAF6}" type="pres">
      <dgm:prSet presAssocID="{AFE9A6D5-45D5-4E7A-B952-ADB80A5B8658}" presName="childNode" presStyleLbl="node1" presStyleIdx="0" presStyleCnt="5">
        <dgm:presLayoutVars>
          <dgm:bulletEnabled val="1"/>
        </dgm:presLayoutVars>
      </dgm:prSet>
      <dgm:spPr/>
      <dgm:t>
        <a:bodyPr/>
        <a:lstStyle/>
        <a:p>
          <a:endParaRPr lang="en-US"/>
        </a:p>
      </dgm:t>
    </dgm:pt>
    <dgm:pt modelId="{B14E3220-9B66-4EF1-AA6B-5D17B170B320}" type="pres">
      <dgm:prSet presAssocID="{AFE9A6D5-45D5-4E7A-B952-ADB80A5B8658}" presName="aSpace2" presStyleCnt="0"/>
      <dgm:spPr/>
      <dgm:t>
        <a:bodyPr/>
        <a:lstStyle/>
        <a:p>
          <a:endParaRPr lang="en-US"/>
        </a:p>
      </dgm:t>
    </dgm:pt>
    <dgm:pt modelId="{B2B32BD8-F468-4B74-A65B-CFA81B4B7E87}" type="pres">
      <dgm:prSet presAssocID="{454E3396-6DF0-4C47-BB21-EABFBF51D360}" presName="childNode" presStyleLbl="node1" presStyleIdx="1" presStyleCnt="5" custLinFactNeighborX="547">
        <dgm:presLayoutVars>
          <dgm:bulletEnabled val="1"/>
        </dgm:presLayoutVars>
      </dgm:prSet>
      <dgm:spPr/>
      <dgm:t>
        <a:bodyPr/>
        <a:lstStyle/>
        <a:p>
          <a:endParaRPr lang="en-US"/>
        </a:p>
      </dgm:t>
    </dgm:pt>
    <dgm:pt modelId="{27162C85-6F00-49B1-B1F3-B6855941867A}" type="pres">
      <dgm:prSet presAssocID="{4681FACF-8713-4FB6-B6AD-F272B2972674}" presName="aSpace" presStyleCnt="0"/>
      <dgm:spPr/>
      <dgm:t>
        <a:bodyPr/>
        <a:lstStyle/>
        <a:p>
          <a:endParaRPr lang="en-US"/>
        </a:p>
      </dgm:t>
    </dgm:pt>
    <dgm:pt modelId="{D1A54C7F-033A-411B-8CE9-557DE8317FCE}" type="pres">
      <dgm:prSet presAssocID="{A238319E-026C-49B8-9F1C-7DBBA0B3957F}" presName="compNode" presStyleCnt="0"/>
      <dgm:spPr/>
      <dgm:t>
        <a:bodyPr/>
        <a:lstStyle/>
        <a:p>
          <a:endParaRPr lang="en-US"/>
        </a:p>
      </dgm:t>
    </dgm:pt>
    <dgm:pt modelId="{4F67F020-E85C-47C0-A77D-5E41125BDEA2}" type="pres">
      <dgm:prSet presAssocID="{A238319E-026C-49B8-9F1C-7DBBA0B3957F}" presName="aNode" presStyleLbl="bgShp" presStyleIdx="1" presStyleCnt="3"/>
      <dgm:spPr/>
      <dgm:t>
        <a:bodyPr/>
        <a:lstStyle/>
        <a:p>
          <a:endParaRPr lang="en-US"/>
        </a:p>
      </dgm:t>
    </dgm:pt>
    <dgm:pt modelId="{079161D8-E9D4-4B85-B5F1-6DB3511231FE}" type="pres">
      <dgm:prSet presAssocID="{A238319E-026C-49B8-9F1C-7DBBA0B3957F}" presName="textNode" presStyleLbl="bgShp" presStyleIdx="1" presStyleCnt="3"/>
      <dgm:spPr/>
      <dgm:t>
        <a:bodyPr/>
        <a:lstStyle/>
        <a:p>
          <a:endParaRPr lang="en-US"/>
        </a:p>
      </dgm:t>
    </dgm:pt>
    <dgm:pt modelId="{734CF734-D195-4505-8DB6-29AA06114723}" type="pres">
      <dgm:prSet presAssocID="{A238319E-026C-49B8-9F1C-7DBBA0B3957F}" presName="compChildNode" presStyleCnt="0"/>
      <dgm:spPr/>
      <dgm:t>
        <a:bodyPr/>
        <a:lstStyle/>
        <a:p>
          <a:endParaRPr lang="en-US"/>
        </a:p>
      </dgm:t>
    </dgm:pt>
    <dgm:pt modelId="{17BD53D2-EB18-4E20-B75A-2229BEAD6842}" type="pres">
      <dgm:prSet presAssocID="{A238319E-026C-49B8-9F1C-7DBBA0B3957F}" presName="theInnerList" presStyleCnt="0"/>
      <dgm:spPr/>
      <dgm:t>
        <a:bodyPr/>
        <a:lstStyle/>
        <a:p>
          <a:endParaRPr lang="en-US"/>
        </a:p>
      </dgm:t>
    </dgm:pt>
    <dgm:pt modelId="{2BF8ACBF-79F1-004A-B44D-C5CF091321EE}" type="pres">
      <dgm:prSet presAssocID="{8DE834EE-9EDF-D349-8308-A856C2ED922B}" presName="childNode" presStyleLbl="node1" presStyleIdx="2" presStyleCnt="5">
        <dgm:presLayoutVars>
          <dgm:bulletEnabled val="1"/>
        </dgm:presLayoutVars>
      </dgm:prSet>
      <dgm:spPr/>
      <dgm:t>
        <a:bodyPr/>
        <a:lstStyle/>
        <a:p>
          <a:endParaRPr lang="en-US"/>
        </a:p>
      </dgm:t>
    </dgm:pt>
    <dgm:pt modelId="{E13590AD-01EC-7D43-A8CC-B0ED73E312AC}" type="pres">
      <dgm:prSet presAssocID="{8DE834EE-9EDF-D349-8308-A856C2ED922B}" presName="aSpace2" presStyleCnt="0"/>
      <dgm:spPr/>
      <dgm:t>
        <a:bodyPr/>
        <a:lstStyle/>
        <a:p>
          <a:endParaRPr lang="en-US"/>
        </a:p>
      </dgm:t>
    </dgm:pt>
    <dgm:pt modelId="{D7507383-1475-924D-83DA-D07BF842595B}" type="pres">
      <dgm:prSet presAssocID="{E013F6A9-7519-F243-802B-252A08D9E0FC}" presName="childNode" presStyleLbl="node1" presStyleIdx="3" presStyleCnt="5">
        <dgm:presLayoutVars>
          <dgm:bulletEnabled val="1"/>
        </dgm:presLayoutVars>
      </dgm:prSet>
      <dgm:spPr/>
      <dgm:t>
        <a:bodyPr/>
        <a:lstStyle/>
        <a:p>
          <a:endParaRPr lang="en-US"/>
        </a:p>
      </dgm:t>
    </dgm:pt>
    <dgm:pt modelId="{33F7E6EA-4EB7-4505-8966-B451BE7657C0}" type="pres">
      <dgm:prSet presAssocID="{A238319E-026C-49B8-9F1C-7DBBA0B3957F}" presName="aSpace" presStyleCnt="0"/>
      <dgm:spPr/>
      <dgm:t>
        <a:bodyPr/>
        <a:lstStyle/>
        <a:p>
          <a:endParaRPr lang="en-US"/>
        </a:p>
      </dgm:t>
    </dgm:pt>
    <dgm:pt modelId="{25C01F71-C96C-4AA3-8CB4-16DD0C7C5405}" type="pres">
      <dgm:prSet presAssocID="{D17746BC-C685-417C-97BA-BB890AA78D71}" presName="compNode" presStyleCnt="0"/>
      <dgm:spPr/>
      <dgm:t>
        <a:bodyPr/>
        <a:lstStyle/>
        <a:p>
          <a:endParaRPr lang="en-US"/>
        </a:p>
      </dgm:t>
    </dgm:pt>
    <dgm:pt modelId="{2B6CBB2C-646A-4C54-A687-7D4F5ADEB48B}" type="pres">
      <dgm:prSet presAssocID="{D17746BC-C685-417C-97BA-BB890AA78D71}" presName="aNode" presStyleLbl="bgShp" presStyleIdx="2" presStyleCnt="3"/>
      <dgm:spPr/>
      <dgm:t>
        <a:bodyPr/>
        <a:lstStyle/>
        <a:p>
          <a:endParaRPr lang="en-US"/>
        </a:p>
      </dgm:t>
    </dgm:pt>
    <dgm:pt modelId="{41144944-3F03-4843-ACB8-95CB89F4A662}" type="pres">
      <dgm:prSet presAssocID="{D17746BC-C685-417C-97BA-BB890AA78D71}" presName="textNode" presStyleLbl="bgShp" presStyleIdx="2" presStyleCnt="3"/>
      <dgm:spPr/>
      <dgm:t>
        <a:bodyPr/>
        <a:lstStyle/>
        <a:p>
          <a:endParaRPr lang="en-US"/>
        </a:p>
      </dgm:t>
    </dgm:pt>
    <dgm:pt modelId="{0DCBC2F8-F217-4374-838E-D211D7EB17F4}" type="pres">
      <dgm:prSet presAssocID="{D17746BC-C685-417C-97BA-BB890AA78D71}" presName="compChildNode" presStyleCnt="0"/>
      <dgm:spPr/>
      <dgm:t>
        <a:bodyPr/>
        <a:lstStyle/>
        <a:p>
          <a:endParaRPr lang="en-US"/>
        </a:p>
      </dgm:t>
    </dgm:pt>
    <dgm:pt modelId="{AB5A131D-2C80-40BA-B3F1-457EAE1B056B}" type="pres">
      <dgm:prSet presAssocID="{D17746BC-C685-417C-97BA-BB890AA78D71}" presName="theInnerList" presStyleCnt="0"/>
      <dgm:spPr/>
      <dgm:t>
        <a:bodyPr/>
        <a:lstStyle/>
        <a:p>
          <a:endParaRPr lang="en-US"/>
        </a:p>
      </dgm:t>
    </dgm:pt>
    <dgm:pt modelId="{916C275B-C08A-493F-8000-E516AB6F0F88}" type="pres">
      <dgm:prSet presAssocID="{48AA3340-21BD-426B-B591-F8CCBBCA8FC2}" presName="childNode" presStyleLbl="node1" presStyleIdx="4" presStyleCnt="5" custLinFactNeighborX="21" custLinFactNeighborY="-1587">
        <dgm:presLayoutVars>
          <dgm:bulletEnabled val="1"/>
        </dgm:presLayoutVars>
      </dgm:prSet>
      <dgm:spPr/>
      <dgm:t>
        <a:bodyPr/>
        <a:lstStyle/>
        <a:p>
          <a:endParaRPr lang="en-US"/>
        </a:p>
      </dgm:t>
    </dgm:pt>
  </dgm:ptLst>
  <dgm:cxnLst>
    <dgm:cxn modelId="{25A7B90F-97AC-6B4F-8F84-F4BBFAF8A807}" type="presOf" srcId="{D17746BC-C685-417C-97BA-BB890AA78D71}" destId="{2B6CBB2C-646A-4C54-A687-7D4F5ADEB48B}" srcOrd="0" destOrd="0" presId="urn:microsoft.com/office/officeart/2005/8/layout/lProcess2"/>
    <dgm:cxn modelId="{B29631B3-25D1-B740-89F0-3547FDD8A330}" type="presOf" srcId="{D17746BC-C685-417C-97BA-BB890AA78D71}" destId="{41144944-3F03-4843-ACB8-95CB89F4A662}" srcOrd="1" destOrd="0" presId="urn:microsoft.com/office/officeart/2005/8/layout/lProcess2"/>
    <dgm:cxn modelId="{38CAAC84-6F23-B748-86A6-1710CFD0E34B}" type="presOf" srcId="{4681FACF-8713-4FB6-B6AD-F272B2972674}" destId="{D55ACE7C-30DF-4323-BC34-69A1FAD7EEF2}" srcOrd="0" destOrd="0" presId="urn:microsoft.com/office/officeart/2005/8/layout/lProcess2"/>
    <dgm:cxn modelId="{A0671FD0-ED8B-E24A-8A83-537A40667F11}" type="presOf" srcId="{A238319E-026C-49B8-9F1C-7DBBA0B3957F}" destId="{079161D8-E9D4-4B85-B5F1-6DB3511231FE}" srcOrd="1" destOrd="0" presId="urn:microsoft.com/office/officeart/2005/8/layout/lProcess2"/>
    <dgm:cxn modelId="{2DC2880C-820B-4D46-8129-276099F8A93B}" srcId="{56D8299A-8077-489B-BACD-9458553AD976}" destId="{D17746BC-C685-417C-97BA-BB890AA78D71}" srcOrd="2" destOrd="0" parTransId="{372BD432-197A-44CE-9CDB-951BFD7CF64F}" sibTransId="{9CCFEF51-19F9-4585-A98C-3D2AA34F3B14}"/>
    <dgm:cxn modelId="{8C5644F3-F221-46AC-9F27-141DC4FA8229}" srcId="{4681FACF-8713-4FB6-B6AD-F272B2972674}" destId="{AFE9A6D5-45D5-4E7A-B952-ADB80A5B8658}" srcOrd="0" destOrd="0" parTransId="{833A4358-EE62-4F59-AB80-7D54CBFD003C}" sibTransId="{054C05A1-C2B7-46F0-BAE7-98DFFDF6007E}"/>
    <dgm:cxn modelId="{C5C19007-2A0B-544F-946E-70B9465879FD}" type="presOf" srcId="{4681FACF-8713-4FB6-B6AD-F272B2972674}" destId="{4FE00A0C-5526-46AF-BBA4-0E3D61ADBD7B}" srcOrd="1" destOrd="0" presId="urn:microsoft.com/office/officeart/2005/8/layout/lProcess2"/>
    <dgm:cxn modelId="{3599FD6E-F5C5-8C4D-8DE1-4A3719A830E8}" type="presOf" srcId="{8DE834EE-9EDF-D349-8308-A856C2ED922B}" destId="{2BF8ACBF-79F1-004A-B44D-C5CF091321EE}" srcOrd="0" destOrd="0" presId="urn:microsoft.com/office/officeart/2005/8/layout/lProcess2"/>
    <dgm:cxn modelId="{A0892D1D-FD85-5E4E-BBDF-28A656A320F1}" type="presOf" srcId="{A238319E-026C-49B8-9F1C-7DBBA0B3957F}" destId="{4F67F020-E85C-47C0-A77D-5E41125BDEA2}" srcOrd="0" destOrd="0" presId="urn:microsoft.com/office/officeart/2005/8/layout/lProcess2"/>
    <dgm:cxn modelId="{B0994553-702D-4B48-AA66-FE47DA19DF79}" type="presOf" srcId="{AFE9A6D5-45D5-4E7A-B952-ADB80A5B8658}" destId="{FC23F0C3-991F-4BC1-96E8-6FD4FDB0CAF6}" srcOrd="0" destOrd="0" presId="urn:microsoft.com/office/officeart/2005/8/layout/lProcess2"/>
    <dgm:cxn modelId="{87BADA1E-65C5-1A4D-8611-AE8156117043}" type="presOf" srcId="{454E3396-6DF0-4C47-BB21-EABFBF51D360}" destId="{B2B32BD8-F468-4B74-A65B-CFA81B4B7E87}" srcOrd="0" destOrd="0" presId="urn:microsoft.com/office/officeart/2005/8/layout/lProcess2"/>
    <dgm:cxn modelId="{43157ED9-5667-9F42-86E6-515102A9A370}" type="presOf" srcId="{48AA3340-21BD-426B-B591-F8CCBBCA8FC2}" destId="{916C275B-C08A-493F-8000-E516AB6F0F88}" srcOrd="0" destOrd="0" presId="urn:microsoft.com/office/officeart/2005/8/layout/lProcess2"/>
    <dgm:cxn modelId="{815883EE-3B9B-4114-9F0B-DF4705A29F48}" srcId="{56D8299A-8077-489B-BACD-9458553AD976}" destId="{A238319E-026C-49B8-9F1C-7DBBA0B3957F}" srcOrd="1" destOrd="0" parTransId="{471CF6B0-6A6C-43B1-BCC5-240C873B6049}" sibTransId="{42AA9458-7B1F-491A-8AAD-CA20C5438483}"/>
    <dgm:cxn modelId="{1173FFC8-E5EB-5240-8478-B5B85AD20FC9}" type="presOf" srcId="{56D8299A-8077-489B-BACD-9458553AD976}" destId="{D32FD005-F171-4807-AD4A-44324CA3622B}" srcOrd="0" destOrd="0" presId="urn:microsoft.com/office/officeart/2005/8/layout/lProcess2"/>
    <dgm:cxn modelId="{1CDF5CE8-1B03-2641-8D79-500ABE82C74C}" srcId="{A238319E-026C-49B8-9F1C-7DBBA0B3957F}" destId="{E013F6A9-7519-F243-802B-252A08D9E0FC}" srcOrd="1" destOrd="0" parTransId="{18B94065-08F2-A84B-8ABF-3E95B3574898}" sibTransId="{FCF744F7-8A9D-734B-8BA3-BCD6620653D4}"/>
    <dgm:cxn modelId="{12C3AF25-CD9D-4112-9822-8FFDAE770A16}" srcId="{D17746BC-C685-417C-97BA-BB890AA78D71}" destId="{48AA3340-21BD-426B-B591-F8CCBBCA8FC2}" srcOrd="0" destOrd="0" parTransId="{1D4CDCCC-7E96-4ADF-B575-64FA5606D5A4}" sibTransId="{574E7022-D1D3-4A98-983C-E3427DBBA3E4}"/>
    <dgm:cxn modelId="{0DFBC014-4E10-C94D-98AC-92E1D4C5F8F9}" srcId="{A238319E-026C-49B8-9F1C-7DBBA0B3957F}" destId="{8DE834EE-9EDF-D349-8308-A856C2ED922B}" srcOrd="0" destOrd="0" parTransId="{56BC4799-D625-804D-9E42-0B2905FB3CBD}" sibTransId="{AAB6D9E6-8938-8743-8014-736555C06366}"/>
    <dgm:cxn modelId="{D901CB5B-29C3-4242-A3E0-3FBB983A73B2}" srcId="{56D8299A-8077-489B-BACD-9458553AD976}" destId="{4681FACF-8713-4FB6-B6AD-F272B2972674}" srcOrd="0" destOrd="0" parTransId="{6B8C469A-7D35-4964-939D-41EA8022D77F}" sibTransId="{B2603E41-E0AE-494E-958F-75B26774F6F3}"/>
    <dgm:cxn modelId="{8F392A53-6849-41A0-9E3E-5DCC85115914}" srcId="{4681FACF-8713-4FB6-B6AD-F272B2972674}" destId="{454E3396-6DF0-4C47-BB21-EABFBF51D360}" srcOrd="1" destOrd="0" parTransId="{76086108-F15C-493B-8157-299C6D6234FA}" sibTransId="{521CA479-D9A5-494C-BD87-135CED5F5166}"/>
    <dgm:cxn modelId="{C91F89B7-B1FD-AB45-8ECB-F9DE72357386}" type="presOf" srcId="{E013F6A9-7519-F243-802B-252A08D9E0FC}" destId="{D7507383-1475-924D-83DA-D07BF842595B}" srcOrd="0" destOrd="0" presId="urn:microsoft.com/office/officeart/2005/8/layout/lProcess2"/>
    <dgm:cxn modelId="{01DF4731-0690-B84C-8423-7D9F2E7BB81B}" type="presParOf" srcId="{D32FD005-F171-4807-AD4A-44324CA3622B}" destId="{6B1B3006-DCFE-4000-861A-5D6DBE9125A6}" srcOrd="0" destOrd="0" presId="urn:microsoft.com/office/officeart/2005/8/layout/lProcess2"/>
    <dgm:cxn modelId="{8F5175F3-4EC8-9747-B46B-052C564C499D}" type="presParOf" srcId="{6B1B3006-DCFE-4000-861A-5D6DBE9125A6}" destId="{D55ACE7C-30DF-4323-BC34-69A1FAD7EEF2}" srcOrd="0" destOrd="0" presId="urn:microsoft.com/office/officeart/2005/8/layout/lProcess2"/>
    <dgm:cxn modelId="{9159A612-F09F-7A42-BC9A-6BE9421639D4}" type="presParOf" srcId="{6B1B3006-DCFE-4000-861A-5D6DBE9125A6}" destId="{4FE00A0C-5526-46AF-BBA4-0E3D61ADBD7B}" srcOrd="1" destOrd="0" presId="urn:microsoft.com/office/officeart/2005/8/layout/lProcess2"/>
    <dgm:cxn modelId="{7D2FBF21-AF05-8E43-B30F-8CD8D019D914}" type="presParOf" srcId="{6B1B3006-DCFE-4000-861A-5D6DBE9125A6}" destId="{C9297C2B-2E90-42B4-A5A9-DC977446D689}" srcOrd="2" destOrd="0" presId="urn:microsoft.com/office/officeart/2005/8/layout/lProcess2"/>
    <dgm:cxn modelId="{539D2FD9-0AA8-2D45-8553-EA797BC9F42A}" type="presParOf" srcId="{C9297C2B-2E90-42B4-A5A9-DC977446D689}" destId="{8C27BAD9-B55D-446D-838F-5D3ED41B948B}" srcOrd="0" destOrd="0" presId="urn:microsoft.com/office/officeart/2005/8/layout/lProcess2"/>
    <dgm:cxn modelId="{12715075-5253-A845-AF33-AFC9720E4143}" type="presParOf" srcId="{8C27BAD9-B55D-446D-838F-5D3ED41B948B}" destId="{FC23F0C3-991F-4BC1-96E8-6FD4FDB0CAF6}" srcOrd="0" destOrd="0" presId="urn:microsoft.com/office/officeart/2005/8/layout/lProcess2"/>
    <dgm:cxn modelId="{F0862D8F-E3E7-BD45-94AA-EA0138AF5426}" type="presParOf" srcId="{8C27BAD9-B55D-446D-838F-5D3ED41B948B}" destId="{B14E3220-9B66-4EF1-AA6B-5D17B170B320}" srcOrd="1" destOrd="0" presId="urn:microsoft.com/office/officeart/2005/8/layout/lProcess2"/>
    <dgm:cxn modelId="{04BBD2B7-19F9-A247-9737-7834DE3E9160}" type="presParOf" srcId="{8C27BAD9-B55D-446D-838F-5D3ED41B948B}" destId="{B2B32BD8-F468-4B74-A65B-CFA81B4B7E87}" srcOrd="2" destOrd="0" presId="urn:microsoft.com/office/officeart/2005/8/layout/lProcess2"/>
    <dgm:cxn modelId="{1AEC6A80-177E-5849-B9E3-C08924716C7A}" type="presParOf" srcId="{D32FD005-F171-4807-AD4A-44324CA3622B}" destId="{27162C85-6F00-49B1-B1F3-B6855941867A}" srcOrd="1" destOrd="0" presId="urn:microsoft.com/office/officeart/2005/8/layout/lProcess2"/>
    <dgm:cxn modelId="{49ED72F3-291C-9D45-AF18-736C93582F3F}" type="presParOf" srcId="{D32FD005-F171-4807-AD4A-44324CA3622B}" destId="{D1A54C7F-033A-411B-8CE9-557DE8317FCE}" srcOrd="2" destOrd="0" presId="urn:microsoft.com/office/officeart/2005/8/layout/lProcess2"/>
    <dgm:cxn modelId="{C850BA24-976B-5B42-B8D3-53247007D432}" type="presParOf" srcId="{D1A54C7F-033A-411B-8CE9-557DE8317FCE}" destId="{4F67F020-E85C-47C0-A77D-5E41125BDEA2}" srcOrd="0" destOrd="0" presId="urn:microsoft.com/office/officeart/2005/8/layout/lProcess2"/>
    <dgm:cxn modelId="{D4B042F9-AE45-B447-987B-4C9453CFE2E4}" type="presParOf" srcId="{D1A54C7F-033A-411B-8CE9-557DE8317FCE}" destId="{079161D8-E9D4-4B85-B5F1-6DB3511231FE}" srcOrd="1" destOrd="0" presId="urn:microsoft.com/office/officeart/2005/8/layout/lProcess2"/>
    <dgm:cxn modelId="{6F8C8F27-D6EB-E047-AC1C-72A92729C97A}" type="presParOf" srcId="{D1A54C7F-033A-411B-8CE9-557DE8317FCE}" destId="{734CF734-D195-4505-8DB6-29AA06114723}" srcOrd="2" destOrd="0" presId="urn:microsoft.com/office/officeart/2005/8/layout/lProcess2"/>
    <dgm:cxn modelId="{1CFB59B1-E951-934E-8142-574B29DA4F66}" type="presParOf" srcId="{734CF734-D195-4505-8DB6-29AA06114723}" destId="{17BD53D2-EB18-4E20-B75A-2229BEAD6842}" srcOrd="0" destOrd="0" presId="urn:microsoft.com/office/officeart/2005/8/layout/lProcess2"/>
    <dgm:cxn modelId="{834C2BED-112D-1E44-8C81-C1BFE38FC9E1}" type="presParOf" srcId="{17BD53D2-EB18-4E20-B75A-2229BEAD6842}" destId="{2BF8ACBF-79F1-004A-B44D-C5CF091321EE}" srcOrd="0" destOrd="0" presId="urn:microsoft.com/office/officeart/2005/8/layout/lProcess2"/>
    <dgm:cxn modelId="{18C23DB2-A2C8-3647-8005-AD651842C591}" type="presParOf" srcId="{17BD53D2-EB18-4E20-B75A-2229BEAD6842}" destId="{E13590AD-01EC-7D43-A8CC-B0ED73E312AC}" srcOrd="1" destOrd="0" presId="urn:microsoft.com/office/officeart/2005/8/layout/lProcess2"/>
    <dgm:cxn modelId="{9CC1D410-4A52-1849-904E-E30974D15969}" type="presParOf" srcId="{17BD53D2-EB18-4E20-B75A-2229BEAD6842}" destId="{D7507383-1475-924D-83DA-D07BF842595B}" srcOrd="2" destOrd="0" presId="urn:microsoft.com/office/officeart/2005/8/layout/lProcess2"/>
    <dgm:cxn modelId="{3CBFCEB9-8954-884D-8F49-F2F05906EBF4}" type="presParOf" srcId="{D32FD005-F171-4807-AD4A-44324CA3622B}" destId="{33F7E6EA-4EB7-4505-8966-B451BE7657C0}" srcOrd="3" destOrd="0" presId="urn:microsoft.com/office/officeart/2005/8/layout/lProcess2"/>
    <dgm:cxn modelId="{F902F8A7-1D66-A04D-8F1C-8A87EB5CBFE9}" type="presParOf" srcId="{D32FD005-F171-4807-AD4A-44324CA3622B}" destId="{25C01F71-C96C-4AA3-8CB4-16DD0C7C5405}" srcOrd="4" destOrd="0" presId="urn:microsoft.com/office/officeart/2005/8/layout/lProcess2"/>
    <dgm:cxn modelId="{C09FC204-DF90-8046-9934-BD70E4A3C8DB}" type="presParOf" srcId="{25C01F71-C96C-4AA3-8CB4-16DD0C7C5405}" destId="{2B6CBB2C-646A-4C54-A687-7D4F5ADEB48B}" srcOrd="0" destOrd="0" presId="urn:microsoft.com/office/officeart/2005/8/layout/lProcess2"/>
    <dgm:cxn modelId="{C4750588-1A78-3B4B-AAE5-31150EFCC9E3}" type="presParOf" srcId="{25C01F71-C96C-4AA3-8CB4-16DD0C7C5405}" destId="{41144944-3F03-4843-ACB8-95CB89F4A662}" srcOrd="1" destOrd="0" presId="urn:microsoft.com/office/officeart/2005/8/layout/lProcess2"/>
    <dgm:cxn modelId="{F6887A0C-857C-3648-A764-D4EC63B3C8C5}" type="presParOf" srcId="{25C01F71-C96C-4AA3-8CB4-16DD0C7C5405}" destId="{0DCBC2F8-F217-4374-838E-D211D7EB17F4}" srcOrd="2" destOrd="0" presId="urn:microsoft.com/office/officeart/2005/8/layout/lProcess2"/>
    <dgm:cxn modelId="{7A75CE55-13CF-7F47-B45E-4F73108A7A3A}" type="presParOf" srcId="{0DCBC2F8-F217-4374-838E-D211D7EB17F4}" destId="{AB5A131D-2C80-40BA-B3F1-457EAE1B056B}" srcOrd="0" destOrd="0" presId="urn:microsoft.com/office/officeart/2005/8/layout/lProcess2"/>
    <dgm:cxn modelId="{BA293C9D-1146-C248-9F83-30F403263B92}" type="presParOf" srcId="{AB5A131D-2C80-40BA-B3F1-457EAE1B056B}" destId="{916C275B-C08A-493F-8000-E516AB6F0F88}" srcOrd="0" destOrd="0" presId="urn:microsoft.com/office/officeart/2005/8/layout/lProcess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A90F7-B4EA-5B42-ABF6-5F3A369DC471}">
      <dsp:nvSpPr>
        <dsp:cNvPr id="0" name=""/>
        <dsp:cNvSpPr/>
      </dsp:nvSpPr>
      <dsp:spPr>
        <a:xfrm>
          <a:off x="0" y="0"/>
          <a:ext cx="6418576" cy="89113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1. Involve key stakeholders</a:t>
          </a:r>
        </a:p>
      </dsp:txBody>
      <dsp:txXfrm>
        <a:off x="26100" y="26100"/>
        <a:ext cx="5352714" cy="838931"/>
      </dsp:txXfrm>
    </dsp:sp>
    <dsp:sp modelId="{4C964F7B-018C-1444-9B5D-931E317D9E48}">
      <dsp:nvSpPr>
        <dsp:cNvPr id="0" name=""/>
        <dsp:cNvSpPr/>
      </dsp:nvSpPr>
      <dsp:spPr>
        <a:xfrm>
          <a:off x="479309" y="1014899"/>
          <a:ext cx="6418576" cy="89113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2. Determine evaluation goals </a:t>
          </a:r>
        </a:p>
      </dsp:txBody>
      <dsp:txXfrm>
        <a:off x="505409" y="1040999"/>
        <a:ext cx="5307832" cy="838931"/>
      </dsp:txXfrm>
    </dsp:sp>
    <dsp:sp modelId="{DF86A78B-BA1B-D446-B33D-157206C6107A}">
      <dsp:nvSpPr>
        <dsp:cNvPr id="0" name=""/>
        <dsp:cNvSpPr/>
      </dsp:nvSpPr>
      <dsp:spPr>
        <a:xfrm>
          <a:off x="958618" y="2029799"/>
          <a:ext cx="6418576" cy="89113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3. Identify pieces of the project elements you can track that will help meet the goals</a:t>
          </a:r>
        </a:p>
      </dsp:txBody>
      <dsp:txXfrm>
        <a:off x="984718" y="2055899"/>
        <a:ext cx="5307832" cy="838931"/>
      </dsp:txXfrm>
    </dsp:sp>
    <dsp:sp modelId="{1F307A19-A7CB-8A44-A94D-72F0D303E523}">
      <dsp:nvSpPr>
        <dsp:cNvPr id="0" name=""/>
        <dsp:cNvSpPr/>
      </dsp:nvSpPr>
      <dsp:spPr>
        <a:xfrm>
          <a:off x="1437927" y="3044698"/>
          <a:ext cx="6418576" cy="89113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4. Decide on a data collection, analysis, and reporting plan</a:t>
          </a:r>
        </a:p>
      </dsp:txBody>
      <dsp:txXfrm>
        <a:off x="1464027" y="3070798"/>
        <a:ext cx="5307832" cy="838931"/>
      </dsp:txXfrm>
    </dsp:sp>
    <dsp:sp modelId="{EA11CB4E-EF5B-E840-A569-8DCA9ABF12C3}">
      <dsp:nvSpPr>
        <dsp:cNvPr id="0" name=""/>
        <dsp:cNvSpPr/>
      </dsp:nvSpPr>
      <dsp:spPr>
        <a:xfrm>
          <a:off x="1917237" y="4059598"/>
          <a:ext cx="6418576" cy="89113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rgbClr val="404040"/>
              </a:solidFill>
            </a:rPr>
            <a:t>5. Share the results and celebrate</a:t>
          </a:r>
        </a:p>
      </dsp:txBody>
      <dsp:txXfrm>
        <a:off x="1943337" y="4085698"/>
        <a:ext cx="5307832" cy="838931"/>
      </dsp:txXfrm>
    </dsp:sp>
    <dsp:sp modelId="{C997E8DC-06F4-254C-83A9-277DDFC87230}">
      <dsp:nvSpPr>
        <dsp:cNvPr id="0" name=""/>
        <dsp:cNvSpPr/>
      </dsp:nvSpPr>
      <dsp:spPr>
        <a:xfrm>
          <a:off x="5839341" y="651020"/>
          <a:ext cx="579235" cy="579235"/>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5969669" y="651020"/>
        <a:ext cx="318579" cy="435874"/>
      </dsp:txXfrm>
    </dsp:sp>
    <dsp:sp modelId="{48294B5E-B02B-9942-B962-2CC64763DD00}">
      <dsp:nvSpPr>
        <dsp:cNvPr id="0" name=""/>
        <dsp:cNvSpPr/>
      </dsp:nvSpPr>
      <dsp:spPr>
        <a:xfrm>
          <a:off x="6318650" y="1665920"/>
          <a:ext cx="579235" cy="579235"/>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6448978" y="1665920"/>
        <a:ext cx="318579" cy="435874"/>
      </dsp:txXfrm>
    </dsp:sp>
    <dsp:sp modelId="{90CA3721-63C5-3742-A530-746328DD2B61}">
      <dsp:nvSpPr>
        <dsp:cNvPr id="0" name=""/>
        <dsp:cNvSpPr/>
      </dsp:nvSpPr>
      <dsp:spPr>
        <a:xfrm>
          <a:off x="6797959" y="2665968"/>
          <a:ext cx="579235" cy="579235"/>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6928287" y="2665968"/>
        <a:ext cx="318579" cy="435874"/>
      </dsp:txXfrm>
    </dsp:sp>
    <dsp:sp modelId="{74E97C60-40C4-7646-95AC-0317C8D78963}">
      <dsp:nvSpPr>
        <dsp:cNvPr id="0" name=""/>
        <dsp:cNvSpPr/>
      </dsp:nvSpPr>
      <dsp:spPr>
        <a:xfrm>
          <a:off x="7277269" y="3690769"/>
          <a:ext cx="579235" cy="579235"/>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7407597" y="3690769"/>
        <a:ext cx="318579" cy="435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ACE7C-30DF-4323-BC34-69A1FAD7EEF2}">
      <dsp:nvSpPr>
        <dsp:cNvPr id="0" name=""/>
        <dsp:cNvSpPr/>
      </dsp:nvSpPr>
      <dsp:spPr>
        <a:xfrm>
          <a:off x="975" y="0"/>
          <a:ext cx="2537076" cy="351033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a:t>Data Collection</a:t>
          </a:r>
        </a:p>
      </dsp:txBody>
      <dsp:txXfrm>
        <a:off x="975" y="0"/>
        <a:ext cx="2537076" cy="1053101"/>
      </dsp:txXfrm>
    </dsp:sp>
    <dsp:sp modelId="{FC23F0C3-991F-4BC1-96E8-6FD4FDB0CAF6}">
      <dsp:nvSpPr>
        <dsp:cNvPr id="0" name=""/>
        <dsp:cNvSpPr/>
      </dsp:nvSpPr>
      <dsp:spPr>
        <a:xfrm>
          <a:off x="254683" y="1054129"/>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b="1" kern="1200" dirty="0">
              <a:solidFill>
                <a:srgbClr val="000000"/>
              </a:solidFill>
            </a:rPr>
            <a:t>Personal</a:t>
          </a:r>
          <a:r>
            <a:rPr lang="en-US" sz="900" kern="1200" dirty="0">
              <a:solidFill>
                <a:srgbClr val="000000"/>
              </a:solidFill>
            </a:rPr>
            <a:t>:</a:t>
          </a:r>
        </a:p>
        <a:p>
          <a:pPr lvl="0" algn="ctr" defTabSz="488950">
            <a:lnSpc>
              <a:spcPct val="90000"/>
            </a:lnSpc>
            <a:spcBef>
              <a:spcPct val="0"/>
            </a:spcBef>
            <a:spcAft>
              <a:spcPct val="35000"/>
            </a:spcAft>
          </a:pPr>
          <a:r>
            <a:rPr lang="en-US" sz="900" kern="1200" dirty="0">
              <a:solidFill>
                <a:srgbClr val="000000"/>
              </a:solidFill>
            </a:rPr>
            <a:t>Interviews</a:t>
          </a:r>
        </a:p>
        <a:p>
          <a:pPr lvl="0" algn="ctr" defTabSz="488950">
            <a:lnSpc>
              <a:spcPct val="90000"/>
            </a:lnSpc>
            <a:spcBef>
              <a:spcPct val="0"/>
            </a:spcBef>
            <a:spcAft>
              <a:spcPct val="35000"/>
            </a:spcAft>
          </a:pPr>
          <a:r>
            <a:rPr lang="en-US" sz="900" kern="1200" dirty="0">
              <a:solidFill>
                <a:srgbClr val="000000"/>
              </a:solidFill>
            </a:rPr>
            <a:t>Pictures/Videos</a:t>
          </a:r>
        </a:p>
        <a:p>
          <a:pPr lvl="0" algn="ctr" defTabSz="488950">
            <a:lnSpc>
              <a:spcPct val="90000"/>
            </a:lnSpc>
            <a:spcBef>
              <a:spcPct val="0"/>
            </a:spcBef>
            <a:spcAft>
              <a:spcPct val="35000"/>
            </a:spcAft>
          </a:pPr>
          <a:r>
            <a:rPr lang="en-US" sz="900" kern="1200" dirty="0">
              <a:solidFill>
                <a:srgbClr val="000000"/>
              </a:solidFill>
            </a:rPr>
            <a:t>Stories</a:t>
          </a:r>
        </a:p>
      </dsp:txBody>
      <dsp:txXfrm>
        <a:off x="285683" y="1085129"/>
        <a:ext cx="1967661" cy="996414"/>
      </dsp:txXfrm>
    </dsp:sp>
    <dsp:sp modelId="{B2B32BD8-F468-4B74-A65B-CFA81B4B7E87}">
      <dsp:nvSpPr>
        <dsp:cNvPr id="0" name=""/>
        <dsp:cNvSpPr/>
      </dsp:nvSpPr>
      <dsp:spPr>
        <a:xfrm>
          <a:off x="265785" y="2275377"/>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endParaRPr lang="en-US" sz="800" b="1" kern="1200" dirty="0">
            <a:solidFill>
              <a:srgbClr val="000000"/>
            </a:solidFill>
          </a:endParaRPr>
        </a:p>
        <a:p>
          <a:pPr lvl="0" algn="ctr" defTabSz="355600">
            <a:lnSpc>
              <a:spcPct val="90000"/>
            </a:lnSpc>
            <a:spcBef>
              <a:spcPct val="0"/>
            </a:spcBef>
            <a:spcAft>
              <a:spcPct val="35000"/>
            </a:spcAft>
          </a:pPr>
          <a:r>
            <a:rPr lang="en-US" sz="1000" b="1" kern="1200" dirty="0">
              <a:solidFill>
                <a:srgbClr val="000000"/>
              </a:solidFill>
            </a:rPr>
            <a:t>Numerical</a:t>
          </a:r>
          <a:r>
            <a:rPr lang="en-US" sz="800" kern="1200" dirty="0">
              <a:solidFill>
                <a:srgbClr val="000000"/>
              </a:solidFill>
            </a:rPr>
            <a:t>:</a:t>
          </a:r>
        </a:p>
        <a:p>
          <a:pPr lvl="0" algn="ctr" defTabSz="355600">
            <a:lnSpc>
              <a:spcPct val="90000"/>
            </a:lnSpc>
            <a:spcBef>
              <a:spcPct val="0"/>
            </a:spcBef>
            <a:spcAft>
              <a:spcPct val="35000"/>
            </a:spcAft>
          </a:pPr>
          <a:r>
            <a:rPr lang="en-US" sz="800" kern="1200" dirty="0">
              <a:solidFill>
                <a:srgbClr val="000000"/>
              </a:solidFill>
            </a:rPr>
            <a:t>Pre/Post Surveys</a:t>
          </a:r>
        </a:p>
        <a:p>
          <a:pPr lvl="0" algn="ctr" defTabSz="355600">
            <a:lnSpc>
              <a:spcPct val="90000"/>
            </a:lnSpc>
            <a:spcBef>
              <a:spcPct val="0"/>
            </a:spcBef>
            <a:spcAft>
              <a:spcPct val="35000"/>
            </a:spcAft>
          </a:pPr>
          <a:r>
            <a:rPr lang="en-US" sz="800" kern="1200" dirty="0">
              <a:solidFill>
                <a:srgbClr val="000000"/>
              </a:solidFill>
            </a:rPr>
            <a:t>Review of  existing data (attendance, incident reports weight changes, </a:t>
          </a:r>
          <a:r>
            <a:rPr lang="en-US" sz="800" kern="1200" dirty="0" smtClean="0">
              <a:solidFill>
                <a:srgbClr val="000000"/>
              </a:solidFill>
            </a:rPr>
            <a:t>etc.)</a:t>
          </a:r>
          <a:endParaRPr lang="en-US" sz="800" kern="1200" dirty="0">
            <a:solidFill>
              <a:srgbClr val="000000"/>
            </a:solidFill>
          </a:endParaRPr>
        </a:p>
        <a:p>
          <a:pPr lvl="0" algn="ctr" defTabSz="355600">
            <a:lnSpc>
              <a:spcPct val="90000"/>
            </a:lnSpc>
            <a:spcBef>
              <a:spcPct val="0"/>
            </a:spcBef>
            <a:spcAft>
              <a:spcPct val="35000"/>
            </a:spcAft>
          </a:pPr>
          <a:r>
            <a:rPr lang="en-US" sz="800" kern="1200" dirty="0">
              <a:solidFill>
                <a:srgbClr val="000000"/>
              </a:solidFill>
            </a:rPr>
            <a:t>Review of new data/experiments</a:t>
          </a:r>
        </a:p>
        <a:p>
          <a:pPr lvl="0" algn="ctr" defTabSz="355600">
            <a:lnSpc>
              <a:spcPct val="90000"/>
            </a:lnSpc>
            <a:spcBef>
              <a:spcPct val="0"/>
            </a:spcBef>
            <a:spcAft>
              <a:spcPct val="35000"/>
            </a:spcAft>
          </a:pPr>
          <a:endParaRPr lang="en-US" sz="800" kern="1200" dirty="0">
            <a:solidFill>
              <a:srgbClr val="000000"/>
            </a:solidFill>
          </a:endParaRPr>
        </a:p>
        <a:p>
          <a:pPr lvl="0" algn="ctr" defTabSz="355600">
            <a:lnSpc>
              <a:spcPct val="90000"/>
            </a:lnSpc>
            <a:spcBef>
              <a:spcPct val="0"/>
            </a:spcBef>
            <a:spcAft>
              <a:spcPct val="35000"/>
            </a:spcAft>
          </a:pPr>
          <a:endParaRPr lang="en-US" sz="800" kern="1200" dirty="0">
            <a:solidFill>
              <a:srgbClr val="000000"/>
            </a:solidFill>
          </a:endParaRPr>
        </a:p>
        <a:p>
          <a:pPr lvl="0" algn="ctr" defTabSz="355600">
            <a:lnSpc>
              <a:spcPct val="90000"/>
            </a:lnSpc>
            <a:spcBef>
              <a:spcPct val="0"/>
            </a:spcBef>
            <a:spcAft>
              <a:spcPct val="35000"/>
            </a:spcAft>
          </a:pPr>
          <a:endParaRPr lang="en-US" sz="600" kern="1200" dirty="0">
            <a:solidFill>
              <a:srgbClr val="000000"/>
            </a:solidFill>
          </a:endParaRPr>
        </a:p>
        <a:p>
          <a:pPr lvl="0" algn="ctr" defTabSz="355600">
            <a:lnSpc>
              <a:spcPct val="90000"/>
            </a:lnSpc>
            <a:spcBef>
              <a:spcPct val="0"/>
            </a:spcBef>
            <a:spcAft>
              <a:spcPct val="35000"/>
            </a:spcAft>
          </a:pPr>
          <a:endParaRPr lang="en-US" sz="600" kern="1200" dirty="0">
            <a:solidFill>
              <a:srgbClr val="000000"/>
            </a:solidFill>
          </a:endParaRPr>
        </a:p>
        <a:p>
          <a:pPr lvl="0" algn="ctr" defTabSz="355600">
            <a:lnSpc>
              <a:spcPct val="90000"/>
            </a:lnSpc>
            <a:spcBef>
              <a:spcPct val="0"/>
            </a:spcBef>
            <a:spcAft>
              <a:spcPct val="35000"/>
            </a:spcAft>
          </a:pPr>
          <a:endParaRPr lang="en-US" sz="600" kern="1200" dirty="0">
            <a:solidFill>
              <a:srgbClr val="000000"/>
            </a:solidFill>
          </a:endParaRPr>
        </a:p>
        <a:p>
          <a:pPr lvl="0" algn="ctr" defTabSz="355600">
            <a:lnSpc>
              <a:spcPct val="90000"/>
            </a:lnSpc>
            <a:spcBef>
              <a:spcPct val="0"/>
            </a:spcBef>
            <a:spcAft>
              <a:spcPct val="35000"/>
            </a:spcAft>
          </a:pPr>
          <a:endParaRPr lang="en-US" sz="600" kern="1200" dirty="0">
            <a:solidFill>
              <a:srgbClr val="000000"/>
            </a:solidFill>
          </a:endParaRPr>
        </a:p>
      </dsp:txBody>
      <dsp:txXfrm>
        <a:off x="296785" y="2306377"/>
        <a:ext cx="1967661" cy="996414"/>
      </dsp:txXfrm>
    </dsp:sp>
    <dsp:sp modelId="{4F67F020-E85C-47C0-A77D-5E41125BDEA2}">
      <dsp:nvSpPr>
        <dsp:cNvPr id="0" name=""/>
        <dsp:cNvSpPr/>
      </dsp:nvSpPr>
      <dsp:spPr>
        <a:xfrm>
          <a:off x="2728332" y="0"/>
          <a:ext cx="2537076" cy="351033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Data Analysis</a:t>
          </a:r>
        </a:p>
      </dsp:txBody>
      <dsp:txXfrm>
        <a:off x="2728332" y="0"/>
        <a:ext cx="2537076" cy="1053101"/>
      </dsp:txXfrm>
    </dsp:sp>
    <dsp:sp modelId="{2BF8ACBF-79F1-004A-B44D-C5CF091321EE}">
      <dsp:nvSpPr>
        <dsp:cNvPr id="0" name=""/>
        <dsp:cNvSpPr/>
      </dsp:nvSpPr>
      <dsp:spPr>
        <a:xfrm>
          <a:off x="2982040" y="1054129"/>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b="1" kern="1200" dirty="0">
              <a:solidFill>
                <a:srgbClr val="000000"/>
              </a:solidFill>
            </a:rPr>
            <a:t>Personal</a:t>
          </a:r>
          <a:r>
            <a:rPr lang="en-US" sz="1100" kern="1200" dirty="0">
              <a:solidFill>
                <a:srgbClr val="000000"/>
              </a:solidFill>
            </a:rPr>
            <a:t>:</a:t>
          </a:r>
        </a:p>
        <a:p>
          <a:pPr lvl="0" algn="ctr" defTabSz="488950">
            <a:lnSpc>
              <a:spcPct val="90000"/>
            </a:lnSpc>
            <a:spcBef>
              <a:spcPct val="0"/>
            </a:spcBef>
            <a:spcAft>
              <a:spcPct val="35000"/>
            </a:spcAft>
          </a:pPr>
          <a:r>
            <a:rPr lang="en-US" sz="1100" kern="1200" dirty="0">
              <a:solidFill>
                <a:srgbClr val="000000"/>
              </a:solidFill>
            </a:rPr>
            <a:t>Visual Comparisons</a:t>
          </a:r>
        </a:p>
        <a:p>
          <a:pPr lvl="0" algn="ctr" defTabSz="488950">
            <a:lnSpc>
              <a:spcPct val="90000"/>
            </a:lnSpc>
            <a:spcBef>
              <a:spcPct val="0"/>
            </a:spcBef>
            <a:spcAft>
              <a:spcPct val="35000"/>
            </a:spcAft>
          </a:pPr>
          <a:r>
            <a:rPr lang="en-US" sz="1100" kern="1200" dirty="0">
              <a:solidFill>
                <a:srgbClr val="000000"/>
              </a:solidFill>
            </a:rPr>
            <a:t>Summary of existing documentation for basic trends and highlights</a:t>
          </a:r>
        </a:p>
      </dsp:txBody>
      <dsp:txXfrm>
        <a:off x="3013040" y="1085129"/>
        <a:ext cx="1967661" cy="996414"/>
      </dsp:txXfrm>
    </dsp:sp>
    <dsp:sp modelId="{D7507383-1475-924D-83DA-D07BF842595B}">
      <dsp:nvSpPr>
        <dsp:cNvPr id="0" name=""/>
        <dsp:cNvSpPr/>
      </dsp:nvSpPr>
      <dsp:spPr>
        <a:xfrm>
          <a:off x="2982040" y="2275377"/>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b="1" kern="1200" dirty="0">
              <a:solidFill>
                <a:srgbClr val="000000"/>
              </a:solidFill>
            </a:rPr>
            <a:t>Numerical:</a:t>
          </a:r>
        </a:p>
        <a:p>
          <a:pPr lvl="0" algn="ctr" defTabSz="488950">
            <a:lnSpc>
              <a:spcPct val="90000"/>
            </a:lnSpc>
            <a:spcBef>
              <a:spcPct val="0"/>
            </a:spcBef>
            <a:spcAft>
              <a:spcPct val="35000"/>
            </a:spcAft>
          </a:pPr>
          <a:r>
            <a:rPr lang="en-US" sz="1100" b="0" kern="1200" dirty="0">
              <a:solidFill>
                <a:srgbClr val="000000"/>
              </a:solidFill>
            </a:rPr>
            <a:t>Basic Math Comparisons</a:t>
          </a:r>
        </a:p>
      </dsp:txBody>
      <dsp:txXfrm>
        <a:off x="3013040" y="2306377"/>
        <a:ext cx="1967661" cy="996414"/>
      </dsp:txXfrm>
    </dsp:sp>
    <dsp:sp modelId="{2B6CBB2C-646A-4C54-A687-7D4F5ADEB48B}">
      <dsp:nvSpPr>
        <dsp:cNvPr id="0" name=""/>
        <dsp:cNvSpPr/>
      </dsp:nvSpPr>
      <dsp:spPr>
        <a:xfrm>
          <a:off x="5455689" y="0"/>
          <a:ext cx="2537076" cy="351033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a:t>Data Storage</a:t>
          </a:r>
        </a:p>
      </dsp:txBody>
      <dsp:txXfrm>
        <a:off x="5455689" y="0"/>
        <a:ext cx="2537076" cy="1053101"/>
      </dsp:txXfrm>
    </dsp:sp>
    <dsp:sp modelId="{916C275B-C08A-493F-8000-E516AB6F0F88}">
      <dsp:nvSpPr>
        <dsp:cNvPr id="0" name=""/>
        <dsp:cNvSpPr/>
      </dsp:nvSpPr>
      <dsp:spPr>
        <a:xfrm>
          <a:off x="5709823" y="1016890"/>
          <a:ext cx="2029661" cy="2281719"/>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b="1" kern="1200" dirty="0">
              <a:solidFill>
                <a:srgbClr val="000000"/>
              </a:solidFill>
            </a:rPr>
            <a:t>Personal and Numerical</a:t>
          </a:r>
          <a:r>
            <a:rPr lang="en-US" sz="1100" kern="1200" dirty="0">
              <a:solidFill>
                <a:srgbClr val="000000"/>
              </a:solidFill>
            </a:rPr>
            <a:t>:</a:t>
          </a:r>
        </a:p>
        <a:p>
          <a:pPr lvl="0" algn="ctr" defTabSz="488950">
            <a:lnSpc>
              <a:spcPct val="90000"/>
            </a:lnSpc>
            <a:spcBef>
              <a:spcPct val="0"/>
            </a:spcBef>
            <a:spcAft>
              <a:spcPct val="35000"/>
            </a:spcAft>
          </a:pPr>
          <a:r>
            <a:rPr lang="en-US" sz="1100" kern="1200" dirty="0">
              <a:solidFill>
                <a:srgbClr val="000000"/>
              </a:solidFill>
            </a:rPr>
            <a:t>Excel/Word/Pictures/Files</a:t>
          </a:r>
        </a:p>
        <a:p>
          <a:pPr lvl="0" algn="ctr" defTabSz="488950">
            <a:lnSpc>
              <a:spcPct val="90000"/>
            </a:lnSpc>
            <a:spcBef>
              <a:spcPct val="0"/>
            </a:spcBef>
            <a:spcAft>
              <a:spcPct val="35000"/>
            </a:spcAft>
          </a:pPr>
          <a:r>
            <a:rPr lang="en-US" sz="1100" kern="1200" dirty="0">
              <a:solidFill>
                <a:srgbClr val="000000"/>
              </a:solidFill>
            </a:rPr>
            <a:t>Paper copies</a:t>
          </a:r>
        </a:p>
        <a:p>
          <a:pPr lvl="0" algn="ctr" defTabSz="488950">
            <a:lnSpc>
              <a:spcPct val="90000"/>
            </a:lnSpc>
            <a:spcBef>
              <a:spcPct val="0"/>
            </a:spcBef>
            <a:spcAft>
              <a:spcPct val="35000"/>
            </a:spcAft>
          </a:pPr>
          <a:r>
            <a:rPr lang="en-US" sz="1100" kern="1200" dirty="0">
              <a:solidFill>
                <a:srgbClr val="000000"/>
              </a:solidFill>
            </a:rPr>
            <a:t>CDs/Thumb Drives</a:t>
          </a:r>
        </a:p>
      </dsp:txBody>
      <dsp:txXfrm>
        <a:off x="5769270" y="1076337"/>
        <a:ext cx="1910767" cy="216282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09/24/2016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Welcome to the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 xmlns:p14="http://schemas.microsoft.com/office/powerpoint/2010/main" val="279476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Examples of key stakeholders.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 xmlns:p14="http://schemas.microsoft.com/office/powerpoint/2010/main" val="317012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Examples of key stakeholders.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 xmlns:p14="http://schemas.microsoft.com/office/powerpoint/2010/main" val="317012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Examples of key stakeholders.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 xmlns:p14="http://schemas.microsoft.com/office/powerpoint/2010/main" val="317012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Examples of key stakeholders.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 xmlns:p14="http://schemas.microsoft.com/office/powerpoint/2010/main" val="3170127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Identify the stakeholders related to your CIP.</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Break into small groups to fill out the activity in their workbooks. </a:t>
            </a:r>
            <a:r>
              <a:rPr lang="en-US" sz="1200" kern="1200" smtClean="0">
                <a:solidFill>
                  <a:schemeClr val="tx1"/>
                </a:solidFill>
                <a:effectLst/>
                <a:latin typeface="+mn-lt"/>
                <a:ea typeface="+mn-ea"/>
                <a:cs typeface="+mn-cs"/>
              </a:rPr>
              <a:t>Though they will be able to work as a team to talk about questions and share ideas, they should all fill out the activities fully in their individual workbooks.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 xmlns:p14="http://schemas.microsoft.com/office/powerpoint/2010/main" val="252144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 xmlns:p14="http://schemas.microsoft.com/office/powerpoint/2010/main" val="1579307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Define your goals.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Image from: http://</a:t>
            </a:r>
            <a:r>
              <a:rPr lang="en-US" sz="1200" kern="1200" dirty="0" err="1" smtClean="0">
                <a:solidFill>
                  <a:schemeClr val="tx1"/>
                </a:solidFill>
                <a:effectLst/>
                <a:latin typeface="+mn-lt"/>
                <a:ea typeface="+mn-ea"/>
                <a:cs typeface="+mn-cs"/>
              </a:rPr>
              <a:t>daveschoenbeck.com</a:t>
            </a:r>
            <a:r>
              <a:rPr lang="en-US" sz="1200" kern="1200" dirty="0" smtClean="0">
                <a:solidFill>
                  <a:schemeClr val="tx1"/>
                </a:solidFill>
                <a:effectLst/>
                <a:latin typeface="+mn-lt"/>
                <a:ea typeface="+mn-ea"/>
                <a:cs typeface="+mn-cs"/>
              </a:rPr>
              <a:t>/build-quarterly-business-plan-8-steps/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 xmlns:p14="http://schemas.microsoft.com/office/powerpoint/2010/main" val="3943809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Define your goals.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Keep your small groups together throughout this session. Again, everyone should do the activity in their own workbook also. </a:t>
            </a: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Remember the Deep Dive has additional resources!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 xmlns:p14="http://schemas.microsoft.com/office/powerpoint/2010/main" val="29620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pieces of information that you gather to meet your outcome(s) are called indicators and are an important part of your evaluation plan.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18</a:t>
            </a:fld>
            <a:endParaRPr lang="en-US"/>
          </a:p>
        </p:txBody>
      </p:sp>
    </p:spTree>
    <p:extLst>
      <p:ext uri="{BB962C8B-B14F-4D97-AF65-F5344CB8AC3E}">
        <p14:creationId xmlns="" xmlns:p14="http://schemas.microsoft.com/office/powerpoint/2010/main" val="2191254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Remember that the “goal” of your evaluation is what you want to learn from the evaluation for your CIP (before, during, and/or after the project), so indicators are just the pieces of information you need to meet that goal. Your evaluation plan answers how successful your outcome is.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a:t>
            </a:r>
            <a:r>
              <a:rPr lang="en-US" sz="1200" kern="1200" dirty="0" smtClean="0">
                <a:solidFill>
                  <a:schemeClr val="tx1"/>
                </a:solidFill>
                <a:effectLst/>
                <a:latin typeface="+mn-lt"/>
                <a:ea typeface="+mn-ea"/>
                <a:cs typeface="+mn-cs"/>
              </a:rPr>
              <a:t> Facilitator could draw this as a diagram on the board to make it clearer.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19</a:t>
            </a:fld>
            <a:endParaRPr lang="en-US"/>
          </a:p>
        </p:txBody>
      </p:sp>
    </p:spTree>
    <p:extLst>
      <p:ext uri="{BB962C8B-B14F-4D97-AF65-F5344CB8AC3E}">
        <p14:creationId xmlns="" xmlns:p14="http://schemas.microsoft.com/office/powerpoint/2010/main" val="219125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topic for tonight is evaluation. Evaluation is like cooking…it can be simple or it can be complicated. Think about steaming some fresh vegetables from your garden or cooking an elaborate sauce the takes all day. We all know people that cook like that! We are going to take our time with each slide. Like cooking, knowing the basics can take you far.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 xmlns:p14="http://schemas.microsoft.com/office/powerpoint/2010/main" val="991860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Evaluation is stronger when it includes BOTH numbers and stories, so make sure to think of both types of data for each indicator.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20</a:t>
            </a:fld>
            <a:endParaRPr lang="en-US"/>
          </a:p>
        </p:txBody>
      </p:sp>
    </p:spTree>
    <p:extLst>
      <p:ext uri="{BB962C8B-B14F-4D97-AF65-F5344CB8AC3E}">
        <p14:creationId xmlns="" xmlns:p14="http://schemas.microsoft.com/office/powerpoint/2010/main" val="3327496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Planning how you will collect and store your data will save you lots of time (and potentially headaches!) later.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21</a:t>
            </a:fld>
            <a:endParaRPr lang="en-US"/>
          </a:p>
        </p:txBody>
      </p:sp>
    </p:spTree>
    <p:extLst>
      <p:ext uri="{BB962C8B-B14F-4D97-AF65-F5344CB8AC3E}">
        <p14:creationId xmlns="" xmlns:p14="http://schemas.microsoft.com/office/powerpoint/2010/main" val="3226163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Ask the group to think of appropriate and accessible options. What tools/processes best fit your project? What tools are easiest for your team to access? What role would each person play in each step of the process? These are not set in stone, but it is good to start somewhere with a plan.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22</a:t>
            </a:fld>
            <a:endParaRPr lang="en-US"/>
          </a:p>
        </p:txBody>
      </p:sp>
    </p:spTree>
    <p:extLst>
      <p:ext uri="{BB962C8B-B14F-4D97-AF65-F5344CB8AC3E}">
        <p14:creationId xmlns="" xmlns:p14="http://schemas.microsoft.com/office/powerpoint/2010/main" val="1827550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Yes, celebration is A PART OF evaluation! Sharing your results does not just have to be handing out a boring report (just kidding, reports are important too); it can also be throwing a block party to share with your community and key stakeholders.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23</a:t>
            </a:fld>
            <a:endParaRPr lang="en-US"/>
          </a:p>
        </p:txBody>
      </p:sp>
    </p:spTree>
    <p:extLst>
      <p:ext uri="{BB962C8B-B14F-4D97-AF65-F5344CB8AC3E}">
        <p14:creationId xmlns="" xmlns:p14="http://schemas.microsoft.com/office/powerpoint/2010/main" val="2919437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Overview: </a:t>
            </a:r>
            <a:r>
              <a:rPr lang="en-US" sz="1200" kern="1200" smtClean="0">
                <a:solidFill>
                  <a:schemeClr val="tx1"/>
                </a:solidFill>
                <a:effectLst/>
                <a:latin typeface="+mn-lt"/>
                <a:ea typeface="+mn-ea"/>
                <a:cs typeface="+mn-cs"/>
              </a:rPr>
              <a:t>You used a lot of brain power tonight! </a:t>
            </a:r>
          </a:p>
          <a:p>
            <a:endParaRPr lang="en-US"/>
          </a:p>
        </p:txBody>
      </p:sp>
      <p:sp>
        <p:nvSpPr>
          <p:cNvPr id="4" name="Slide Number Placeholder 3"/>
          <p:cNvSpPr>
            <a:spLocks noGrp="1"/>
          </p:cNvSpPr>
          <p:nvPr>
            <p:ph type="sldNum" sz="quarter" idx="10"/>
          </p:nvPr>
        </p:nvSpPr>
        <p:spPr/>
        <p:txBody>
          <a:bodyPr/>
          <a:lstStyle/>
          <a:p>
            <a:fld id="{74B60785-9338-114B-891F-4D52A71C2C76}" type="slidenum">
              <a:rPr lang="en-US" smtClean="0"/>
              <a:pPr/>
              <a:t>24</a:t>
            </a:fld>
            <a:endParaRPr lang="en-US"/>
          </a:p>
        </p:txBody>
      </p:sp>
    </p:spTree>
    <p:extLst>
      <p:ext uri="{BB962C8B-B14F-4D97-AF65-F5344CB8AC3E}">
        <p14:creationId xmlns="" xmlns:p14="http://schemas.microsoft.com/office/powerpoint/2010/main" val="1884770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25</a:t>
            </a:fld>
            <a:endParaRPr lang="en-US"/>
          </a:p>
        </p:txBody>
      </p:sp>
    </p:spTree>
    <p:extLst>
      <p:ext uri="{BB962C8B-B14F-4D97-AF65-F5344CB8AC3E}">
        <p14:creationId xmlns="" xmlns:p14="http://schemas.microsoft.com/office/powerpoint/2010/main" val="48511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It is icebreaker time. This subject can be a bit intimidating; you might consider an icebreaker that is fun and a little goofy to loosen people up.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 xmlns:p14="http://schemas.microsoft.com/office/powerpoint/2010/main" val="344961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Review the learning objectives.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 xmlns:p14="http://schemas.microsoft.com/office/powerpoint/2010/main" val="245841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This is critically important to getting support both in sweat equity and financial resources; people want to be a part of projects that are successful. This includes projects that make mistakes but are able to correct themselves. Just like the ability to self-reflect and change course makes successful leaders, projects that are able to do the same attract support too!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 xmlns:p14="http://schemas.microsoft.com/office/powerpoint/2010/main" val="143830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Evaluation is important for many reasons.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As a leader, how would this information affect your motivation and the sustainability of your efforts? How will other stakeholders respond to this information?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 xmlns:p14="http://schemas.microsoft.com/office/powerpoint/2010/main" val="365528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These are the five basic steps to the evaluation process.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group to provide examples of each step.</a:t>
            </a:r>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 xmlns:p14="http://schemas.microsoft.com/office/powerpoint/2010/main" val="5328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Remember,</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stakeholders are people and groups that have an interest in the success of the project. Make a list, be willing to add and take away from it at any point in your progress. Keep good notes!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 xmlns:p14="http://schemas.microsoft.com/office/powerpoint/2010/main" val="3170127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next five slides go over some examples of key stakeholders.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 xmlns:p14="http://schemas.microsoft.com/office/powerpoint/2010/main" val="3170127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09/24/2016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2794203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298518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24123971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1253494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344313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193913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09/24/2016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09/24/2016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09/24/2016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09/24/2016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09/24/2016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09/24/2016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72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package" Target="../embeddings/Microsoft_Office_Word_Document1.docx"/></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package" Target="../embeddings/Microsoft_Office_Word_Document2.docx"/></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err="1" smtClean="0"/>
              <a:t>Mục</a:t>
            </a:r>
            <a:r>
              <a:rPr lang="en-US" spc="310" dirty="0" smtClean="0"/>
              <a:t> 4</a:t>
            </a:r>
            <a:endParaRPr lang="en-US" spc="310" dirty="0"/>
          </a:p>
        </p:txBody>
      </p:sp>
      <p:sp>
        <p:nvSpPr>
          <p:cNvPr id="5" name="Subtitle 4"/>
          <p:cNvSpPr>
            <a:spLocks noGrp="1"/>
          </p:cNvSpPr>
          <p:nvPr>
            <p:ph type="subTitle" idx="1"/>
          </p:nvPr>
        </p:nvSpPr>
        <p:spPr/>
        <p:txBody>
          <a:bodyPr>
            <a:normAutofit fontScale="92500" lnSpcReduction="20000"/>
          </a:bodyPr>
          <a:lstStyle/>
          <a:p>
            <a:r>
              <a:rPr lang="en-US" sz="5400" dirty="0" err="1" smtClean="0"/>
              <a:t>Đánh</a:t>
            </a:r>
            <a:r>
              <a:rPr lang="en-US" sz="5400" dirty="0" smtClean="0"/>
              <a:t> </a:t>
            </a:r>
            <a:r>
              <a:rPr lang="en-US" sz="5400" dirty="0" err="1" smtClean="0"/>
              <a:t>giá</a:t>
            </a:r>
            <a:r>
              <a:rPr lang="en-US" sz="5400" dirty="0" smtClean="0"/>
              <a:t> </a:t>
            </a:r>
            <a:r>
              <a:rPr lang="en-US" sz="5400" dirty="0" err="1" smtClean="0"/>
              <a:t>và</a:t>
            </a:r>
            <a:r>
              <a:rPr lang="en-US" sz="5400" dirty="0" smtClean="0"/>
              <a:t> </a:t>
            </a:r>
            <a:r>
              <a:rPr lang="en-US" sz="5400" dirty="0" err="1" smtClean="0"/>
              <a:t>Chúc</a:t>
            </a:r>
            <a:r>
              <a:rPr lang="en-US" sz="5400" dirty="0" smtClean="0"/>
              <a:t> </a:t>
            </a:r>
            <a:r>
              <a:rPr lang="en-US" sz="5400" dirty="0" err="1" smtClean="0"/>
              <a:t>mừng</a:t>
            </a:r>
            <a:endParaRPr lang="en-US" sz="5400" dirty="0"/>
          </a:p>
        </p:txBody>
      </p:sp>
    </p:spTree>
    <p:extLst>
      <p:ext uri="{BB962C8B-B14F-4D97-AF65-F5344CB8AC3E}">
        <p14:creationId xmlns="" xmlns:p14="http://schemas.microsoft.com/office/powerpoint/2010/main" val="2969088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sp>
        <p:nvSpPr>
          <p:cNvPr id="4" name="Text Placeholder 3"/>
          <p:cNvSpPr>
            <a:spLocks noGrp="1"/>
          </p:cNvSpPr>
          <p:nvPr>
            <p:ph type="body" sz="quarter" idx="13"/>
          </p:nvPr>
        </p:nvSpPr>
        <p:spPr/>
        <p:txBody>
          <a:bodyPr/>
          <a:lstStyle/>
          <a:p>
            <a:r>
              <a:rPr lang="en-US" dirty="0" err="1" smtClean="0"/>
              <a:t>Bước</a:t>
            </a:r>
            <a:r>
              <a:rPr lang="en-US" dirty="0" smtClean="0"/>
              <a:t> 1: </a:t>
            </a:r>
            <a:r>
              <a:rPr lang="en-US" dirty="0" err="1" smtClean="0"/>
              <a:t>các</a:t>
            </a:r>
            <a:r>
              <a:rPr lang="en-US" dirty="0" smtClean="0"/>
              <a:t> </a:t>
            </a:r>
            <a:r>
              <a:rPr lang="en-US" dirty="0" err="1" smtClean="0"/>
              <a:t>bên</a:t>
            </a:r>
            <a:r>
              <a:rPr lang="en-US" dirty="0" smtClean="0"/>
              <a:t> </a:t>
            </a:r>
            <a:r>
              <a:rPr lang="en-US" dirty="0" err="1" smtClean="0"/>
              <a:t>liên</a:t>
            </a:r>
            <a:r>
              <a:rPr lang="en-US" dirty="0" smtClean="0"/>
              <a:t> </a:t>
            </a:r>
            <a:r>
              <a:rPr lang="en-US" dirty="0" err="1" smtClean="0"/>
              <a:t>quan</a:t>
            </a:r>
            <a:r>
              <a:rPr lang="en-US" dirty="0" smtClean="0"/>
              <a:t> </a:t>
            </a:r>
            <a:r>
              <a:rPr lang="en-US" dirty="0" err="1" smtClean="0"/>
              <a:t>chủ</a:t>
            </a:r>
            <a:r>
              <a:rPr lang="en-US" dirty="0" smtClean="0"/>
              <a:t> </a:t>
            </a:r>
            <a:r>
              <a:rPr lang="en-US" dirty="0" err="1" smtClean="0"/>
              <a:t>chốt</a:t>
            </a:r>
            <a:endParaRPr lang="en-US" dirty="0"/>
          </a:p>
        </p:txBody>
      </p:sp>
      <p:pic>
        <p:nvPicPr>
          <p:cNvPr id="6" name="Picture 6"/>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500161" y="1959427"/>
            <a:ext cx="6143679" cy="4599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 name="Rectangle 8"/>
          <p:cNvSpPr>
            <a:spLocks noChangeArrowheads="1"/>
          </p:cNvSpPr>
          <p:nvPr/>
        </p:nvSpPr>
        <p:spPr bwMode="auto">
          <a:xfrm>
            <a:off x="1500161" y="5378832"/>
            <a:ext cx="6143679" cy="1200004"/>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1600" b="1" dirty="0" err="1" smtClean="0">
                <a:solidFill>
                  <a:srgbClr val="F47F26"/>
                </a:solidFill>
                <a:latin typeface="Arial"/>
                <a:ea typeface="ヒラギノ明朝 Pro W6" pitchFamily="80" charset="-128"/>
                <a:cs typeface="Arial"/>
              </a:rPr>
              <a:t>Người</a:t>
            </a:r>
            <a:r>
              <a:rPr lang="en-US" sz="1600" b="1" dirty="0" smtClean="0">
                <a:solidFill>
                  <a:srgbClr val="F47F26"/>
                </a:solidFill>
                <a:latin typeface="Arial"/>
                <a:ea typeface="ヒラギノ明朝 Pro W6" pitchFamily="80" charset="-128"/>
                <a:cs typeface="Arial"/>
              </a:rPr>
              <a:t> </a:t>
            </a:r>
            <a:r>
              <a:rPr lang="en-US" sz="1600" b="1" dirty="0" err="1" smtClean="0">
                <a:solidFill>
                  <a:srgbClr val="F47F26"/>
                </a:solidFill>
                <a:latin typeface="Arial"/>
                <a:ea typeface="ヒラギノ明朝 Pro W6" pitchFamily="80" charset="-128"/>
                <a:cs typeface="Arial"/>
              </a:rPr>
              <a:t>lập</a:t>
            </a:r>
            <a:r>
              <a:rPr lang="en-US" sz="1600" b="1" dirty="0" smtClean="0">
                <a:solidFill>
                  <a:srgbClr val="F47F26"/>
                </a:solidFill>
                <a:latin typeface="Arial"/>
                <a:ea typeface="ヒラギノ明朝 Pro W6" pitchFamily="80" charset="-128"/>
                <a:cs typeface="Arial"/>
              </a:rPr>
              <a:t> </a:t>
            </a:r>
            <a:r>
              <a:rPr lang="en-US" sz="1600" b="1" dirty="0" err="1" smtClean="0">
                <a:solidFill>
                  <a:srgbClr val="F47F26"/>
                </a:solidFill>
                <a:latin typeface="Arial"/>
                <a:ea typeface="ヒラギノ明朝 Pro W6" pitchFamily="80" charset="-128"/>
                <a:cs typeface="Arial"/>
              </a:rPr>
              <a:t>dự</a:t>
            </a:r>
            <a:r>
              <a:rPr lang="en-US" sz="1600" b="1" dirty="0" smtClean="0">
                <a:solidFill>
                  <a:srgbClr val="F47F26"/>
                </a:solidFill>
                <a:latin typeface="Arial"/>
                <a:ea typeface="ヒラギノ明朝 Pro W6" pitchFamily="80" charset="-128"/>
                <a:cs typeface="Arial"/>
              </a:rPr>
              <a:t> </a:t>
            </a:r>
            <a:r>
              <a:rPr lang="en-US" sz="1600" b="1" dirty="0" err="1" smtClean="0">
                <a:solidFill>
                  <a:srgbClr val="F47F26"/>
                </a:solidFill>
                <a:latin typeface="Arial"/>
                <a:ea typeface="ヒラギノ明朝 Pro W6" pitchFamily="80" charset="-128"/>
                <a:cs typeface="Arial"/>
              </a:rPr>
              <a:t>án</a:t>
            </a:r>
            <a:r>
              <a:rPr lang="en-US" sz="1600" b="1" dirty="0" smtClean="0">
                <a:solidFill>
                  <a:srgbClr val="F47F26"/>
                </a:solidFill>
                <a:latin typeface="Arial"/>
                <a:ea typeface="ヒラギノ明朝 Pro W6" pitchFamily="80" charset="-128"/>
                <a:cs typeface="Arial"/>
              </a:rPr>
              <a:t> </a:t>
            </a:r>
            <a:r>
              <a:rPr lang="en-US" sz="1600" b="1" dirty="0" err="1" smtClean="0">
                <a:solidFill>
                  <a:srgbClr val="F47F26"/>
                </a:solidFill>
                <a:latin typeface="Arial"/>
                <a:ea typeface="ヒラギノ明朝 Pro W6" pitchFamily="80" charset="-128"/>
                <a:cs typeface="Arial"/>
              </a:rPr>
              <a:t>Thành</a:t>
            </a:r>
            <a:r>
              <a:rPr lang="en-US" sz="1600" b="1" dirty="0" smtClean="0">
                <a:solidFill>
                  <a:srgbClr val="F47F26"/>
                </a:solidFill>
                <a:latin typeface="Arial"/>
                <a:ea typeface="ヒラギノ明朝 Pro W6" pitchFamily="80" charset="-128"/>
                <a:cs typeface="Arial"/>
              </a:rPr>
              <a:t> </a:t>
            </a:r>
            <a:r>
              <a:rPr lang="en-US" sz="1600" b="1" dirty="0" err="1" smtClean="0">
                <a:solidFill>
                  <a:srgbClr val="F47F26"/>
                </a:solidFill>
                <a:latin typeface="Arial"/>
                <a:ea typeface="ヒラギノ明朝 Pro W6" pitchFamily="80" charset="-128"/>
                <a:cs typeface="Arial"/>
              </a:rPr>
              <a:t>phố</a:t>
            </a:r>
            <a:r>
              <a:rPr lang="en-US" sz="1600" b="1" dirty="0" smtClean="0">
                <a:solidFill>
                  <a:srgbClr val="F47F26"/>
                </a:solidFill>
                <a:latin typeface="Arial"/>
                <a:ea typeface="ヒラギノ明朝 Pro W6" pitchFamily="80" charset="-128"/>
                <a:cs typeface="Arial"/>
              </a:rPr>
              <a:t>/</a:t>
            </a:r>
            <a:r>
              <a:rPr lang="en-US" sz="1600" b="1" dirty="0" err="1" smtClean="0">
                <a:solidFill>
                  <a:srgbClr val="F47F26"/>
                </a:solidFill>
                <a:latin typeface="Arial"/>
                <a:ea typeface="ヒラギノ明朝 Pro W6" pitchFamily="80" charset="-128"/>
                <a:cs typeface="Arial"/>
              </a:rPr>
              <a:t>Hạt</a:t>
            </a:r>
            <a:r>
              <a:rPr lang="en-US" sz="1600" b="1" dirty="0" smtClean="0">
                <a:solidFill>
                  <a:srgbClr val="F47F26"/>
                </a:solidFill>
                <a:latin typeface="Arial"/>
                <a:ea typeface="ヒラギノ明朝 Pro W6" pitchFamily="80" charset="-128"/>
                <a:cs typeface="Arial"/>
              </a:rPr>
              <a:t>:</a:t>
            </a:r>
            <a:endParaRPr lang="en-US" sz="1600" b="1" dirty="0">
              <a:solidFill>
                <a:srgbClr val="F47F26"/>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sz="1600" b="1" dirty="0" err="1" smtClean="0">
                <a:solidFill>
                  <a:srgbClr val="808080"/>
                </a:solidFill>
                <a:latin typeface="Arial"/>
                <a:ea typeface="ヒラギノ明朝 Pro W6" pitchFamily="80" charset="-128"/>
                <a:cs typeface="Arial"/>
              </a:rPr>
              <a:t>Chuản</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bị</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xem</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xét</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sửa</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đổi</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kế</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hoạch</a:t>
            </a:r>
            <a:r>
              <a:rPr lang="en-US" sz="1600" b="1" dirty="0" smtClean="0">
                <a:solidFill>
                  <a:srgbClr val="808080"/>
                </a:solidFill>
                <a:latin typeface="Arial"/>
                <a:ea typeface="ヒラギノ明朝 Pro W6" pitchFamily="80" charset="-128"/>
                <a:cs typeface="Arial"/>
              </a:rPr>
              <a:t>/</a:t>
            </a:r>
            <a:r>
              <a:rPr lang="en-US" sz="1600" b="1" dirty="0" err="1" smtClean="0">
                <a:solidFill>
                  <a:srgbClr val="808080"/>
                </a:solidFill>
                <a:latin typeface="Arial"/>
                <a:ea typeface="ヒラギノ明朝 Pro W6" pitchFamily="80" charset="-128"/>
                <a:cs typeface="Arial"/>
              </a:rPr>
              <a:t>hoặc</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quy</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định</a:t>
            </a:r>
            <a:endParaRPr lang="en-US" sz="1600"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sz="1600" b="1" dirty="0" err="1" smtClean="0">
                <a:solidFill>
                  <a:srgbClr val="808080"/>
                </a:solidFill>
                <a:latin typeface="Arial"/>
                <a:ea typeface="ヒラギノ明朝 Pro W6" pitchFamily="80" charset="-128"/>
                <a:cs typeface="Arial"/>
              </a:rPr>
              <a:t>Thực</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hiện</a:t>
            </a:r>
            <a:r>
              <a:rPr lang="en-US" sz="1600" b="1" dirty="0" smtClean="0">
                <a:solidFill>
                  <a:srgbClr val="808080"/>
                </a:solidFill>
                <a:latin typeface="Arial"/>
                <a:ea typeface="ヒラギノ明朝 Pro W6" pitchFamily="80" charset="-128"/>
                <a:cs typeface="Arial"/>
              </a:rPr>
              <a:t> </a:t>
            </a:r>
            <a:r>
              <a:rPr lang="en-US" sz="1600" b="1" dirty="0">
                <a:solidFill>
                  <a:srgbClr val="808080"/>
                </a:solidFill>
                <a:latin typeface="Arial"/>
                <a:ea typeface="ヒラギノ明朝 Pro W6" pitchFamily="80" charset="-128"/>
                <a:cs typeface="Arial"/>
              </a:rPr>
              <a:t>&amp; </a:t>
            </a:r>
            <a:r>
              <a:rPr lang="en-US" sz="1600" b="1" dirty="0" err="1" smtClean="0">
                <a:solidFill>
                  <a:srgbClr val="808080"/>
                </a:solidFill>
                <a:latin typeface="Arial"/>
                <a:ea typeface="ヒラギノ明朝 Pro W6" pitchFamily="80" charset="-128"/>
                <a:cs typeface="Arial"/>
              </a:rPr>
              <a:t>diễn</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giải</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dự</a:t>
            </a:r>
            <a:r>
              <a:rPr lang="en-US" sz="1600" b="1" dirty="0" smtClean="0">
                <a:solidFill>
                  <a:srgbClr val="808080"/>
                </a:solidFill>
                <a:ea typeface="ヒラギノ明朝 Pro W6" pitchFamily="80" charset="-128"/>
                <a:cs typeface="Arial"/>
              </a:rPr>
              <a:t> </a:t>
            </a:r>
            <a:r>
              <a:rPr lang="en-US" sz="1600" b="1" dirty="0" err="1" smtClean="0">
                <a:solidFill>
                  <a:srgbClr val="808080"/>
                </a:solidFill>
                <a:ea typeface="ヒラギノ明朝 Pro W6" pitchFamily="80" charset="-128"/>
                <a:cs typeface="Arial"/>
              </a:rPr>
              <a:t>án</a:t>
            </a:r>
            <a:r>
              <a:rPr lang="en-US" sz="1600" b="1" dirty="0" smtClean="0">
                <a:solidFill>
                  <a:srgbClr val="808080"/>
                </a:solidFill>
                <a:ea typeface="ヒラギノ明朝 Pro W6" pitchFamily="80" charset="-128"/>
                <a:cs typeface="Arial"/>
              </a:rPr>
              <a:t> </a:t>
            </a:r>
            <a:r>
              <a:rPr lang="en-US" sz="1600" b="1" dirty="0" err="1" smtClean="0">
                <a:solidFill>
                  <a:srgbClr val="808080"/>
                </a:solidFill>
                <a:ea typeface="ヒラギノ明朝 Pro W6" pitchFamily="80" charset="-128"/>
                <a:cs typeface="Arial"/>
              </a:rPr>
              <a:t>hoạch</a:t>
            </a:r>
            <a:r>
              <a:rPr lang="en-US" sz="1600" b="1" dirty="0" smtClean="0">
                <a:solidFill>
                  <a:srgbClr val="808080"/>
                </a:solidFill>
                <a:ea typeface="ヒラギノ明朝 Pro W6" pitchFamily="80" charset="-128"/>
                <a:cs typeface="Arial"/>
              </a:rPr>
              <a:t>/</a:t>
            </a:r>
            <a:r>
              <a:rPr lang="en-US" sz="1600" b="1" dirty="0" err="1" smtClean="0">
                <a:solidFill>
                  <a:srgbClr val="808080"/>
                </a:solidFill>
                <a:ea typeface="ヒラギノ明朝 Pro W6" pitchFamily="80" charset="-128"/>
                <a:cs typeface="Arial"/>
              </a:rPr>
              <a:t>hoặc</a:t>
            </a:r>
            <a:r>
              <a:rPr lang="en-US" sz="1600" b="1" dirty="0" smtClean="0">
                <a:solidFill>
                  <a:srgbClr val="808080"/>
                </a:solidFill>
                <a:ea typeface="ヒラギノ明朝 Pro W6" pitchFamily="80" charset="-128"/>
                <a:cs typeface="Arial"/>
              </a:rPr>
              <a:t> </a:t>
            </a:r>
            <a:r>
              <a:rPr lang="en-US" sz="1600" b="1" dirty="0" err="1" smtClean="0">
                <a:solidFill>
                  <a:srgbClr val="808080"/>
                </a:solidFill>
                <a:ea typeface="ヒラギノ明朝 Pro W6" pitchFamily="80" charset="-128"/>
                <a:cs typeface="Arial"/>
              </a:rPr>
              <a:t>quy</a:t>
            </a:r>
            <a:r>
              <a:rPr lang="en-US" sz="1600" b="1" dirty="0" smtClean="0">
                <a:solidFill>
                  <a:srgbClr val="808080"/>
                </a:solidFill>
                <a:ea typeface="ヒラギノ明朝 Pro W6" pitchFamily="80" charset="-128"/>
                <a:cs typeface="Arial"/>
              </a:rPr>
              <a:t> </a:t>
            </a:r>
            <a:r>
              <a:rPr lang="en-US" sz="1600" b="1" dirty="0" err="1" smtClean="0">
                <a:solidFill>
                  <a:srgbClr val="808080"/>
                </a:solidFill>
                <a:ea typeface="ヒラギノ明朝 Pro W6" pitchFamily="80" charset="-128"/>
                <a:cs typeface="Arial"/>
              </a:rPr>
              <a:t>định</a:t>
            </a:r>
            <a:endParaRPr lang="en-US" sz="1600"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sz="1600" b="1" dirty="0" err="1" smtClean="0">
                <a:solidFill>
                  <a:srgbClr val="808080"/>
                </a:solidFill>
                <a:latin typeface="Arial"/>
                <a:ea typeface="ヒラギノ明朝 Pro W6" pitchFamily="80" charset="-128"/>
                <a:cs typeface="Arial"/>
              </a:rPr>
              <a:t>Giám</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sát</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sự</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phát</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triển</a:t>
            </a:r>
            <a:endParaRPr lang="en-US" sz="1600"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sz="1600" b="1" dirty="0" err="1" smtClean="0">
                <a:solidFill>
                  <a:srgbClr val="808080"/>
                </a:solidFill>
                <a:latin typeface="Arial"/>
                <a:ea typeface="ヒラギノ明朝 Pro W6" pitchFamily="80" charset="-128"/>
                <a:cs typeface="Arial"/>
              </a:rPr>
              <a:t>Tìm</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kiếm</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ngồn</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đầu</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tư</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để</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hoàn</a:t>
            </a:r>
            <a:r>
              <a:rPr lang="en-US" sz="1600" b="1" dirty="0" smtClean="0">
                <a:solidFill>
                  <a:srgbClr val="808080"/>
                </a:solidFill>
                <a:latin typeface="Arial"/>
                <a:ea typeface="ヒラギノ明朝 Pro W6" pitchFamily="80" charset="-128"/>
                <a:cs typeface="Arial"/>
              </a:rPr>
              <a:t> </a:t>
            </a:r>
            <a:r>
              <a:rPr lang="en-US" sz="1600" b="1" dirty="0" err="1" smtClean="0">
                <a:solidFill>
                  <a:srgbClr val="808080"/>
                </a:solidFill>
                <a:latin typeface="Arial"/>
                <a:ea typeface="ヒラギノ明朝 Pro W6" pitchFamily="80" charset="-128"/>
                <a:cs typeface="Arial"/>
              </a:rPr>
              <a:t>thành</a:t>
            </a:r>
            <a:endParaRPr lang="en-US" sz="1600" b="1" dirty="0">
              <a:solidFill>
                <a:srgbClr val="808080"/>
              </a:solidFill>
              <a:latin typeface="Arial"/>
              <a:ea typeface="ヒラギノ明朝 Pro W6" pitchFamily="80" charset="-128"/>
              <a:cs typeface="Arial"/>
            </a:endParaRPr>
          </a:p>
        </p:txBody>
      </p:sp>
    </p:spTree>
    <p:extLst>
      <p:ext uri="{BB962C8B-B14F-4D97-AF65-F5344CB8AC3E}">
        <p14:creationId xmlns="" xmlns:p14="http://schemas.microsoft.com/office/powerpoint/2010/main" val="9905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sp>
        <p:nvSpPr>
          <p:cNvPr id="4" name="Text Placeholder 3"/>
          <p:cNvSpPr>
            <a:spLocks noGrp="1"/>
          </p:cNvSpPr>
          <p:nvPr>
            <p:ph type="body" sz="quarter" idx="13"/>
          </p:nvPr>
        </p:nvSpPr>
        <p:spPr/>
        <p:txBody>
          <a:bodyPr/>
          <a:lstStyle/>
          <a:p>
            <a:r>
              <a:rPr lang="en-US" dirty="0" err="1" smtClean="0"/>
              <a:t>Bước</a:t>
            </a:r>
            <a:r>
              <a:rPr lang="en-US" dirty="0" smtClean="0"/>
              <a:t> 1: </a:t>
            </a:r>
            <a:r>
              <a:rPr lang="en-US" dirty="0" err="1" smtClean="0"/>
              <a:t>các</a:t>
            </a:r>
            <a:r>
              <a:rPr lang="en-US" dirty="0" smtClean="0"/>
              <a:t> </a:t>
            </a:r>
            <a:r>
              <a:rPr lang="en-US" dirty="0" err="1" smtClean="0"/>
              <a:t>bên</a:t>
            </a:r>
            <a:r>
              <a:rPr lang="en-US" dirty="0" smtClean="0"/>
              <a:t> </a:t>
            </a:r>
            <a:r>
              <a:rPr lang="en-US" dirty="0" err="1" smtClean="0"/>
              <a:t>liên</a:t>
            </a:r>
            <a:r>
              <a:rPr lang="en-US" dirty="0" smtClean="0"/>
              <a:t> </a:t>
            </a:r>
            <a:r>
              <a:rPr lang="en-US" dirty="0" err="1" smtClean="0"/>
              <a:t>quan</a:t>
            </a:r>
            <a:r>
              <a:rPr lang="en-US" dirty="0" smtClean="0"/>
              <a:t> </a:t>
            </a:r>
            <a:r>
              <a:rPr lang="en-US" dirty="0" err="1" smtClean="0"/>
              <a:t>chủ</a:t>
            </a:r>
            <a:r>
              <a:rPr lang="en-US" dirty="0" smtClean="0"/>
              <a:t> </a:t>
            </a:r>
            <a:r>
              <a:rPr lang="en-US" dirty="0" err="1" smtClean="0"/>
              <a:t>chốt</a:t>
            </a:r>
            <a:endParaRPr lang="en-US" dirty="0"/>
          </a:p>
        </p:txBody>
      </p:sp>
      <p:pic>
        <p:nvPicPr>
          <p:cNvPr id="8" name="Picture 5" descr="Residents' Role_Photo by Tim Wagner for HEAC copy"/>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78231" y="1959428"/>
            <a:ext cx="6187538" cy="4640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1479613" y="5387308"/>
            <a:ext cx="6186155" cy="1212774"/>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b="1" dirty="0" err="1" smtClean="0">
                <a:solidFill>
                  <a:srgbClr val="F47F26"/>
                </a:solidFill>
                <a:latin typeface="Arial"/>
                <a:ea typeface="ヒラギノ明朝 Pro W6" pitchFamily="80" charset="-128"/>
                <a:cs typeface="Arial"/>
              </a:rPr>
              <a:t>Sức</a:t>
            </a:r>
            <a:r>
              <a:rPr lang="en-US" b="1" dirty="0" smtClean="0">
                <a:solidFill>
                  <a:srgbClr val="F47F26"/>
                </a:solidFill>
                <a:latin typeface="Arial"/>
                <a:ea typeface="ヒラギノ明朝 Pro W6" pitchFamily="80" charset="-128"/>
                <a:cs typeface="Arial"/>
              </a:rPr>
              <a:t> </a:t>
            </a:r>
            <a:r>
              <a:rPr lang="en-US" b="1" dirty="0" err="1" smtClean="0">
                <a:solidFill>
                  <a:srgbClr val="F47F26"/>
                </a:solidFill>
                <a:latin typeface="Arial"/>
                <a:ea typeface="ヒラギノ明朝 Pro W6" pitchFamily="80" charset="-128"/>
                <a:cs typeface="Arial"/>
              </a:rPr>
              <a:t>khỏe</a:t>
            </a:r>
            <a:r>
              <a:rPr lang="en-US" b="1" dirty="0" smtClean="0">
                <a:solidFill>
                  <a:srgbClr val="F47F26"/>
                </a:solidFill>
                <a:latin typeface="Arial"/>
                <a:ea typeface="ヒラギノ明朝 Pro W6" pitchFamily="80" charset="-128"/>
                <a:cs typeface="Arial"/>
              </a:rPr>
              <a:t> </a:t>
            </a:r>
            <a:r>
              <a:rPr lang="en-US" b="1" dirty="0" err="1" smtClean="0">
                <a:solidFill>
                  <a:srgbClr val="F47F26"/>
                </a:solidFill>
                <a:latin typeface="Arial"/>
                <a:ea typeface="ヒラギノ明朝 Pro W6" pitchFamily="80" charset="-128"/>
                <a:cs typeface="Arial"/>
              </a:rPr>
              <a:t>công</a:t>
            </a:r>
            <a:r>
              <a:rPr lang="en-US" b="1" dirty="0" smtClean="0">
                <a:solidFill>
                  <a:srgbClr val="F47F26"/>
                </a:solidFill>
                <a:latin typeface="Arial"/>
                <a:ea typeface="ヒラギノ明朝 Pro W6" pitchFamily="80" charset="-128"/>
                <a:cs typeface="Arial"/>
              </a:rPr>
              <a:t> </a:t>
            </a:r>
            <a:r>
              <a:rPr lang="en-US" b="1" dirty="0" err="1" smtClean="0">
                <a:solidFill>
                  <a:srgbClr val="F47F26"/>
                </a:solidFill>
                <a:latin typeface="Arial"/>
                <a:ea typeface="ヒラギノ明朝 Pro W6" pitchFamily="80" charset="-128"/>
                <a:cs typeface="Arial"/>
              </a:rPr>
              <a:t>cộng</a:t>
            </a:r>
            <a:r>
              <a:rPr lang="en-US" b="1" dirty="0" smtClean="0">
                <a:solidFill>
                  <a:srgbClr val="F47F26"/>
                </a:solidFill>
                <a:latin typeface="Arial"/>
                <a:ea typeface="ヒラギノ明朝 Pro W6" pitchFamily="80" charset="-128"/>
                <a:cs typeface="Arial"/>
              </a:rPr>
              <a:t>:</a:t>
            </a:r>
            <a:endParaRPr lang="en-US" b="1" dirty="0">
              <a:solidFill>
                <a:srgbClr val="F47F26"/>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solidFill>
                  <a:srgbClr val="808080"/>
                </a:solidFill>
                <a:latin typeface="Arial"/>
                <a:ea typeface="ヒラギノ明朝 Pro W6" pitchFamily="80" charset="-128"/>
                <a:cs typeface="Arial"/>
              </a:rPr>
              <a:t>Chia</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sẻ</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sữ</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liệu</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sức</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khỏe</a:t>
            </a:r>
            <a:endParaRPr lang="en-US"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solidFill>
                  <a:srgbClr val="808080"/>
                </a:solidFill>
                <a:latin typeface="Arial"/>
                <a:ea typeface="ヒラギノ明朝 Pro W6" pitchFamily="80" charset="-128"/>
                <a:cs typeface="Arial"/>
              </a:rPr>
              <a:t>Tổ</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chức</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tham</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gia</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cộng</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đồng</a:t>
            </a:r>
            <a:endParaRPr lang="en-US"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solidFill>
                  <a:srgbClr val="808080"/>
                </a:solidFill>
                <a:latin typeface="Arial"/>
                <a:ea typeface="ヒラギノ明朝 Pro W6" pitchFamily="80" charset="-128"/>
                <a:cs typeface="Arial"/>
              </a:rPr>
              <a:t>Đối</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tác</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thực</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hiện</a:t>
            </a:r>
            <a:endParaRPr lang="en-US"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solidFill>
                  <a:srgbClr val="808080"/>
                </a:solidFill>
                <a:latin typeface="Arial"/>
                <a:ea typeface="ヒラギノ明朝 Pro W6" pitchFamily="80" charset="-128"/>
                <a:cs typeface="Arial"/>
              </a:rPr>
              <a:t>Tham</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gia</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xem</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xét</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sự</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phát</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triển</a:t>
            </a:r>
            <a:endParaRPr lang="en-US" b="1" dirty="0">
              <a:solidFill>
                <a:srgbClr val="808080"/>
              </a:solidFill>
              <a:latin typeface="Arial"/>
              <a:ea typeface="ヒラギノ明朝 Pro W6" pitchFamily="80" charset="-128"/>
              <a:cs typeface="Arial"/>
            </a:endParaRPr>
          </a:p>
        </p:txBody>
      </p:sp>
    </p:spTree>
    <p:extLst>
      <p:ext uri="{BB962C8B-B14F-4D97-AF65-F5344CB8AC3E}">
        <p14:creationId xmlns="" xmlns:p14="http://schemas.microsoft.com/office/powerpoint/2010/main" val="19349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sp>
        <p:nvSpPr>
          <p:cNvPr id="4" name="Text Placeholder 3"/>
          <p:cNvSpPr>
            <a:spLocks noGrp="1"/>
          </p:cNvSpPr>
          <p:nvPr>
            <p:ph type="body" sz="quarter" idx="13"/>
          </p:nvPr>
        </p:nvSpPr>
        <p:spPr/>
        <p:txBody>
          <a:bodyPr/>
          <a:lstStyle/>
          <a:p>
            <a:r>
              <a:rPr lang="en-US" dirty="0" err="1" smtClean="0"/>
              <a:t>Bước</a:t>
            </a:r>
            <a:r>
              <a:rPr lang="en-US" dirty="0" smtClean="0"/>
              <a:t> 1: </a:t>
            </a:r>
            <a:r>
              <a:rPr lang="en-US" dirty="0" err="1" smtClean="0"/>
              <a:t>các</a:t>
            </a:r>
            <a:r>
              <a:rPr lang="en-US" dirty="0" smtClean="0"/>
              <a:t> </a:t>
            </a:r>
            <a:r>
              <a:rPr lang="en-US" dirty="0" err="1" smtClean="0"/>
              <a:t>bên</a:t>
            </a:r>
            <a:r>
              <a:rPr lang="en-US" dirty="0" smtClean="0"/>
              <a:t> </a:t>
            </a:r>
            <a:r>
              <a:rPr lang="en-US" dirty="0" err="1" smtClean="0"/>
              <a:t>liên</a:t>
            </a:r>
            <a:r>
              <a:rPr lang="en-US" dirty="0" smtClean="0"/>
              <a:t> </a:t>
            </a:r>
            <a:r>
              <a:rPr lang="en-US" dirty="0" err="1" smtClean="0"/>
              <a:t>quan</a:t>
            </a:r>
            <a:r>
              <a:rPr lang="en-US" dirty="0" smtClean="0"/>
              <a:t> </a:t>
            </a:r>
            <a:r>
              <a:rPr lang="en-US" dirty="0" err="1" smtClean="0"/>
              <a:t>chủ</a:t>
            </a:r>
            <a:r>
              <a:rPr lang="en-US" dirty="0" smtClean="0"/>
              <a:t> </a:t>
            </a:r>
            <a:r>
              <a:rPr lang="en-US" dirty="0" err="1" smtClean="0"/>
              <a:t>chốt</a:t>
            </a:r>
            <a:endParaRPr lang="en-US" dirty="0"/>
          </a:p>
        </p:txBody>
      </p:sp>
      <p:pic>
        <p:nvPicPr>
          <p:cNvPr id="8" name="Picture 5"/>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381912" y="1959427"/>
            <a:ext cx="6380177" cy="4753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 name="Rectangle 4"/>
          <p:cNvSpPr>
            <a:spLocks noChangeArrowheads="1"/>
          </p:cNvSpPr>
          <p:nvPr/>
        </p:nvSpPr>
        <p:spPr bwMode="auto">
          <a:xfrm>
            <a:off x="1381912" y="5297214"/>
            <a:ext cx="6380176" cy="1415985"/>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1700" b="1" dirty="0" err="1" smtClean="0">
                <a:solidFill>
                  <a:srgbClr val="F47F26"/>
                </a:solidFill>
                <a:latin typeface="Arial"/>
                <a:ea typeface="ヒラギノ明朝 Pro W6" pitchFamily="80" charset="-128"/>
                <a:cs typeface="Arial"/>
              </a:rPr>
              <a:t>Các</a:t>
            </a:r>
            <a:r>
              <a:rPr lang="en-US" sz="1700" b="1" dirty="0" smtClean="0">
                <a:solidFill>
                  <a:srgbClr val="F47F26"/>
                </a:solidFill>
                <a:latin typeface="Arial"/>
                <a:ea typeface="ヒラギノ明朝 Pro W6" pitchFamily="80" charset="-128"/>
                <a:cs typeface="Arial"/>
              </a:rPr>
              <a:t> </a:t>
            </a:r>
            <a:r>
              <a:rPr lang="en-US" sz="1700" b="1" dirty="0" err="1" smtClean="0">
                <a:solidFill>
                  <a:srgbClr val="F47F26"/>
                </a:solidFill>
                <a:latin typeface="Arial"/>
                <a:ea typeface="ヒラギノ明朝 Pro W6" pitchFamily="80" charset="-128"/>
                <a:cs typeface="Arial"/>
              </a:rPr>
              <a:t>cơ</a:t>
            </a:r>
            <a:r>
              <a:rPr lang="en-US" sz="1700" b="1" dirty="0" smtClean="0">
                <a:solidFill>
                  <a:srgbClr val="F47F26"/>
                </a:solidFill>
                <a:latin typeface="Arial"/>
                <a:ea typeface="ヒラギノ明朝 Pro W6" pitchFamily="80" charset="-128"/>
                <a:cs typeface="Arial"/>
              </a:rPr>
              <a:t> </a:t>
            </a:r>
            <a:r>
              <a:rPr lang="en-US" sz="1700" b="1" dirty="0" err="1" smtClean="0">
                <a:solidFill>
                  <a:srgbClr val="F47F26"/>
                </a:solidFill>
                <a:latin typeface="Arial"/>
                <a:ea typeface="ヒラギノ明朝 Pro W6" pitchFamily="80" charset="-128"/>
                <a:cs typeface="Arial"/>
              </a:rPr>
              <a:t>quan</a:t>
            </a:r>
            <a:r>
              <a:rPr lang="en-US" sz="1700" b="1" dirty="0" smtClean="0">
                <a:solidFill>
                  <a:srgbClr val="F47F26"/>
                </a:solidFill>
                <a:latin typeface="Arial"/>
                <a:ea typeface="ヒラギノ明朝 Pro W6" pitchFamily="80" charset="-128"/>
                <a:cs typeface="Arial"/>
              </a:rPr>
              <a:t> </a:t>
            </a:r>
            <a:r>
              <a:rPr lang="en-US" sz="1700" b="1" dirty="0" err="1" smtClean="0">
                <a:solidFill>
                  <a:srgbClr val="F47F26"/>
                </a:solidFill>
                <a:latin typeface="Arial"/>
                <a:ea typeface="ヒラギノ明朝 Pro W6" pitchFamily="80" charset="-128"/>
                <a:cs typeface="Arial"/>
              </a:rPr>
              <a:t>khác</a:t>
            </a:r>
            <a:r>
              <a:rPr lang="en-US" sz="1700" b="1" dirty="0" smtClean="0">
                <a:solidFill>
                  <a:srgbClr val="F47F26"/>
                </a:solidFill>
                <a:latin typeface="Arial"/>
                <a:ea typeface="ヒラギノ明朝 Pro W6" pitchFamily="80" charset="-128"/>
                <a:cs typeface="Arial"/>
              </a:rPr>
              <a:t>:</a:t>
            </a:r>
            <a:endParaRPr lang="en-US" sz="1700" b="1" dirty="0">
              <a:solidFill>
                <a:srgbClr val="F47F26"/>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sz="1700" b="1" dirty="0" err="1" smtClean="0">
                <a:solidFill>
                  <a:srgbClr val="808080"/>
                </a:solidFill>
                <a:latin typeface="Arial"/>
                <a:ea typeface="ヒラギノ明朝 Pro W6" pitchFamily="80" charset="-128"/>
                <a:cs typeface="Arial"/>
              </a:rPr>
              <a:t>Trường</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học</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tham</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gia</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sử</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dụng</a:t>
            </a:r>
            <a:r>
              <a:rPr lang="en-US" sz="1700" b="1" dirty="0" smtClean="0">
                <a:solidFill>
                  <a:srgbClr val="808080"/>
                </a:solidFill>
                <a:latin typeface="Arial"/>
                <a:ea typeface="ヒラギノ明朝 Pro W6" pitchFamily="80" charset="-128"/>
                <a:cs typeface="Arial"/>
              </a:rPr>
              <a:t>)</a:t>
            </a:r>
            <a:endParaRPr lang="en-US" sz="1700"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sz="1700" b="1" dirty="0" err="1" smtClean="0">
                <a:solidFill>
                  <a:srgbClr val="808080"/>
                </a:solidFill>
                <a:latin typeface="Arial"/>
                <a:ea typeface="ヒラギノ明朝 Pro W6" pitchFamily="80" charset="-128"/>
                <a:cs typeface="Arial"/>
              </a:rPr>
              <a:t>Công</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viên</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và</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sân</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chơi</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duy</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trì</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tổ</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chức</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chương</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trình</a:t>
            </a:r>
            <a:r>
              <a:rPr lang="en-US" sz="1700" b="1" dirty="0" smtClean="0">
                <a:solidFill>
                  <a:srgbClr val="808080"/>
                </a:solidFill>
                <a:latin typeface="Arial"/>
                <a:ea typeface="ヒラギノ明朝 Pro W6" pitchFamily="80" charset="-128"/>
                <a:cs typeface="Arial"/>
              </a:rPr>
              <a:t>)</a:t>
            </a:r>
            <a:endParaRPr lang="en-US" sz="1700"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sz="1700" b="1" dirty="0" err="1" smtClean="0">
                <a:solidFill>
                  <a:srgbClr val="808080"/>
                </a:solidFill>
                <a:latin typeface="Arial"/>
                <a:ea typeface="ヒラギノ明朝 Pro W6" pitchFamily="80" charset="-128"/>
                <a:cs typeface="Arial"/>
              </a:rPr>
              <a:t>Công</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việc</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công</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cộng</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hoàn</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thành</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đường</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vỉa</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hè</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bình</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ổn</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giao</a:t>
            </a:r>
            <a:r>
              <a:rPr lang="en-US" sz="1700" b="1" dirty="0" smtClean="0">
                <a:solidFill>
                  <a:srgbClr val="808080"/>
                </a:solidFill>
                <a:latin typeface="Arial"/>
                <a:ea typeface="ヒラギノ明朝 Pro W6" pitchFamily="80" charset="-128"/>
                <a:cs typeface="Arial"/>
              </a:rPr>
              <a:t> </a:t>
            </a:r>
            <a:r>
              <a:rPr lang="en-US" sz="1700" b="1" dirty="0" err="1" smtClean="0">
                <a:solidFill>
                  <a:srgbClr val="808080"/>
                </a:solidFill>
                <a:latin typeface="Arial"/>
                <a:ea typeface="ヒラギノ明朝 Pro W6" pitchFamily="80" charset="-128"/>
                <a:cs typeface="Arial"/>
              </a:rPr>
              <a:t>thông</a:t>
            </a:r>
            <a:r>
              <a:rPr lang="en-US" sz="1700" b="1" dirty="0" smtClean="0">
                <a:solidFill>
                  <a:srgbClr val="808080"/>
                </a:solidFill>
                <a:latin typeface="Arial"/>
                <a:ea typeface="ヒラギノ明朝 Pro W6" pitchFamily="80" charset="-128"/>
                <a:cs typeface="Arial"/>
              </a:rPr>
              <a:t>) </a:t>
            </a:r>
            <a:endParaRPr lang="en-US" sz="1700" b="1" dirty="0">
              <a:solidFill>
                <a:srgbClr val="808080"/>
              </a:solidFill>
              <a:latin typeface="Arial"/>
              <a:ea typeface="ヒラギノ明朝 Pro W6" pitchFamily="80" charset="-128"/>
              <a:cs typeface="Arial"/>
            </a:endParaRPr>
          </a:p>
        </p:txBody>
      </p:sp>
    </p:spTree>
    <p:extLst>
      <p:ext uri="{BB962C8B-B14F-4D97-AF65-F5344CB8AC3E}">
        <p14:creationId xmlns="" xmlns:p14="http://schemas.microsoft.com/office/powerpoint/2010/main" val="42616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sp>
        <p:nvSpPr>
          <p:cNvPr id="4" name="Text Placeholder 3"/>
          <p:cNvSpPr>
            <a:spLocks noGrp="1"/>
          </p:cNvSpPr>
          <p:nvPr>
            <p:ph type="body" sz="quarter" idx="13"/>
          </p:nvPr>
        </p:nvSpPr>
        <p:spPr/>
        <p:txBody>
          <a:bodyPr/>
          <a:lstStyle/>
          <a:p>
            <a:r>
              <a:rPr lang="en-US" dirty="0" err="1" smtClean="0"/>
              <a:t>Bước</a:t>
            </a:r>
            <a:r>
              <a:rPr lang="en-US" dirty="0" smtClean="0"/>
              <a:t> 1: </a:t>
            </a:r>
            <a:r>
              <a:rPr lang="en-US" dirty="0" err="1" smtClean="0"/>
              <a:t>các</a:t>
            </a:r>
            <a:r>
              <a:rPr lang="en-US" dirty="0" smtClean="0"/>
              <a:t> </a:t>
            </a:r>
            <a:r>
              <a:rPr lang="en-US" dirty="0" err="1" smtClean="0"/>
              <a:t>bên</a:t>
            </a:r>
            <a:r>
              <a:rPr lang="en-US" dirty="0" smtClean="0"/>
              <a:t> </a:t>
            </a:r>
            <a:r>
              <a:rPr lang="en-US" dirty="0" err="1" smtClean="0"/>
              <a:t>liên</a:t>
            </a:r>
            <a:r>
              <a:rPr lang="en-US" dirty="0" smtClean="0"/>
              <a:t> </a:t>
            </a:r>
            <a:r>
              <a:rPr lang="en-US" dirty="0" err="1" smtClean="0"/>
              <a:t>quan</a:t>
            </a:r>
            <a:r>
              <a:rPr lang="en-US" dirty="0" smtClean="0"/>
              <a:t> </a:t>
            </a:r>
            <a:r>
              <a:rPr lang="en-US" dirty="0" err="1" smtClean="0"/>
              <a:t>chủ</a:t>
            </a:r>
            <a:r>
              <a:rPr lang="en-US" dirty="0" smtClean="0"/>
              <a:t> </a:t>
            </a:r>
            <a:r>
              <a:rPr lang="en-US" dirty="0" err="1" smtClean="0"/>
              <a:t>chốt</a:t>
            </a:r>
            <a:endParaRPr lang="en-US" dirty="0"/>
          </a:p>
        </p:txBody>
      </p:sp>
      <p:pic>
        <p:nvPicPr>
          <p:cNvPr id="6" name="Picture 9"/>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405092" y="1959428"/>
            <a:ext cx="6333817" cy="475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 name="Rectangle 4"/>
          <p:cNvSpPr>
            <a:spLocks noChangeArrowheads="1"/>
          </p:cNvSpPr>
          <p:nvPr/>
        </p:nvSpPr>
        <p:spPr bwMode="auto">
          <a:xfrm>
            <a:off x="1405091" y="5764138"/>
            <a:ext cx="6333817" cy="945651"/>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b="1" dirty="0" err="1" smtClean="0">
                <a:solidFill>
                  <a:schemeClr val="accent6"/>
                </a:solidFill>
                <a:latin typeface="Arial"/>
                <a:ea typeface="ヒラギノ明朝 Pro W6" pitchFamily="80" charset="-128"/>
                <a:cs typeface="Arial"/>
              </a:rPr>
              <a:t>Dân</a:t>
            </a:r>
            <a:r>
              <a:rPr lang="en-US" b="1" dirty="0" smtClean="0">
                <a:solidFill>
                  <a:schemeClr val="accent6"/>
                </a:solidFill>
                <a:latin typeface="Arial"/>
                <a:ea typeface="ヒラギノ明朝 Pro W6" pitchFamily="80" charset="-128"/>
                <a:cs typeface="Arial"/>
              </a:rPr>
              <a:t> </a:t>
            </a:r>
            <a:r>
              <a:rPr lang="en-US" b="1" dirty="0" err="1" smtClean="0">
                <a:solidFill>
                  <a:schemeClr val="accent6"/>
                </a:solidFill>
                <a:latin typeface="Arial"/>
                <a:ea typeface="ヒラギノ明朝 Pro W6" pitchFamily="80" charset="-128"/>
                <a:cs typeface="Arial"/>
              </a:rPr>
              <a:t>cư</a:t>
            </a:r>
            <a:r>
              <a:rPr lang="en-US" b="1" dirty="0" smtClean="0">
                <a:solidFill>
                  <a:schemeClr val="accent6"/>
                </a:solidFill>
                <a:latin typeface="Arial"/>
                <a:ea typeface="ヒラギノ明朝 Pro W6" pitchFamily="80" charset="-128"/>
                <a:cs typeface="Arial"/>
              </a:rPr>
              <a:t> </a:t>
            </a:r>
            <a:r>
              <a:rPr lang="en-US" b="1" dirty="0" err="1" smtClean="0">
                <a:solidFill>
                  <a:schemeClr val="accent6"/>
                </a:solidFill>
                <a:latin typeface="Arial"/>
                <a:ea typeface="ヒラギノ明朝 Pro W6" pitchFamily="80" charset="-128"/>
                <a:cs typeface="Arial"/>
              </a:rPr>
              <a:t>cộng</a:t>
            </a:r>
            <a:r>
              <a:rPr lang="en-US" b="1" dirty="0" smtClean="0">
                <a:solidFill>
                  <a:schemeClr val="accent6"/>
                </a:solidFill>
                <a:latin typeface="Arial"/>
                <a:ea typeface="ヒラギノ明朝 Pro W6" pitchFamily="80" charset="-128"/>
                <a:cs typeface="Arial"/>
              </a:rPr>
              <a:t> </a:t>
            </a:r>
            <a:r>
              <a:rPr lang="en-US" b="1" dirty="0" err="1" smtClean="0">
                <a:solidFill>
                  <a:schemeClr val="accent6"/>
                </a:solidFill>
                <a:latin typeface="Arial"/>
                <a:ea typeface="ヒラギノ明朝 Pro W6" pitchFamily="80" charset="-128"/>
                <a:cs typeface="Arial"/>
              </a:rPr>
              <a:t>đồng</a:t>
            </a:r>
            <a:r>
              <a:rPr lang="en-US" b="1" dirty="0" smtClean="0">
                <a:solidFill>
                  <a:schemeClr val="accent6"/>
                </a:solidFill>
                <a:latin typeface="Arial"/>
                <a:ea typeface="ヒラギノ明朝 Pro W6" pitchFamily="80" charset="-128"/>
                <a:cs typeface="Arial"/>
              </a:rPr>
              <a:t>:</a:t>
            </a:r>
            <a:endParaRPr lang="en-US" b="1" dirty="0">
              <a:solidFill>
                <a:schemeClr val="accent6"/>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solidFill>
                  <a:srgbClr val="808080"/>
                </a:solidFill>
                <a:latin typeface="Arial"/>
                <a:ea typeface="ヒラギノ明朝 Pro W6" pitchFamily="80" charset="-128"/>
                <a:cs typeface="Arial"/>
              </a:rPr>
              <a:t>Nuôi</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dưỡng</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người</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đấu</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tranh</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được</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bầu</a:t>
            </a:r>
            <a:endParaRPr lang="en-US"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solidFill>
                  <a:srgbClr val="808080"/>
                </a:solidFill>
                <a:latin typeface="Arial"/>
                <a:ea typeface="ヒラギノ明朝 Pro W6" pitchFamily="80" charset="-128"/>
                <a:cs typeface="Arial"/>
              </a:rPr>
              <a:t>Chia</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sẻ</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ưu</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tiên</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cộng</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đồng</a:t>
            </a:r>
            <a:endParaRPr lang="en-US" b="1" dirty="0">
              <a:solidFill>
                <a:srgbClr val="808080"/>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solidFill>
                  <a:srgbClr val="808080"/>
                </a:solidFill>
                <a:latin typeface="Arial"/>
                <a:ea typeface="ヒラギノ明朝 Pro W6" pitchFamily="80" charset="-128"/>
                <a:cs typeface="Arial"/>
              </a:rPr>
              <a:t>Quan</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hệ</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đối</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tác</a:t>
            </a:r>
            <a:r>
              <a:rPr lang="en-US" b="1" dirty="0" smtClean="0">
                <a:solidFill>
                  <a:srgbClr val="808080"/>
                </a:solidFill>
                <a:latin typeface="Arial"/>
                <a:ea typeface="ヒラギノ明朝 Pro W6" pitchFamily="80" charset="-128"/>
                <a:cs typeface="Arial"/>
              </a:rPr>
              <a:t> </a:t>
            </a:r>
            <a:r>
              <a:rPr lang="en-US" b="1" dirty="0" err="1" smtClean="0">
                <a:solidFill>
                  <a:srgbClr val="808080"/>
                </a:solidFill>
                <a:latin typeface="Arial"/>
                <a:ea typeface="ヒラギノ明朝 Pro W6" pitchFamily="80" charset="-128"/>
                <a:cs typeface="Arial"/>
              </a:rPr>
              <a:t>Công</a:t>
            </a:r>
            <a:r>
              <a:rPr lang="en-US" b="1" dirty="0" smtClean="0">
                <a:solidFill>
                  <a:srgbClr val="808080"/>
                </a:solidFill>
                <a:latin typeface="Arial"/>
                <a:ea typeface="ヒラギノ明朝 Pro W6" pitchFamily="80" charset="-128"/>
                <a:cs typeface="Arial"/>
              </a:rPr>
              <a:t> - </a:t>
            </a:r>
            <a:r>
              <a:rPr lang="en-US" b="1" dirty="0" err="1" smtClean="0">
                <a:solidFill>
                  <a:srgbClr val="808080"/>
                </a:solidFill>
                <a:latin typeface="Arial"/>
                <a:ea typeface="ヒラギノ明朝 Pro W6" pitchFamily="80" charset="-128"/>
                <a:cs typeface="Arial"/>
              </a:rPr>
              <a:t>tư</a:t>
            </a:r>
            <a:endParaRPr lang="en-US" b="1" dirty="0">
              <a:solidFill>
                <a:srgbClr val="808080"/>
              </a:solidFill>
              <a:latin typeface="Arial"/>
              <a:ea typeface="ヒラギノ明朝 Pro W6" pitchFamily="80" charset="-128"/>
              <a:cs typeface="Arial"/>
            </a:endParaRPr>
          </a:p>
        </p:txBody>
      </p:sp>
    </p:spTree>
    <p:extLst>
      <p:ext uri="{BB962C8B-B14F-4D97-AF65-F5344CB8AC3E}">
        <p14:creationId xmlns="" xmlns:p14="http://schemas.microsoft.com/office/powerpoint/2010/main" val="14166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Hành</a:t>
            </a:r>
            <a:r>
              <a:rPr lang="en-US" dirty="0" smtClean="0"/>
              <a:t> </a:t>
            </a:r>
            <a:r>
              <a:rPr lang="en-US" dirty="0" err="1" smtClean="0"/>
              <a:t>động</a:t>
            </a:r>
            <a:endParaRPr lang="en-US" dirty="0"/>
          </a:p>
        </p:txBody>
      </p:sp>
      <p:sp>
        <p:nvSpPr>
          <p:cNvPr id="3" name="Text Placeholder 2"/>
          <p:cNvSpPr>
            <a:spLocks noGrp="1"/>
          </p:cNvSpPr>
          <p:nvPr>
            <p:ph type="body" idx="1"/>
          </p:nvPr>
        </p:nvSpPr>
        <p:spPr/>
        <p:txBody>
          <a:bodyPr>
            <a:normAutofit/>
          </a:bodyPr>
          <a:lstStyle/>
          <a:p>
            <a:r>
              <a:rPr lang="en-US" sz="2400" dirty="0" err="1" smtClean="0"/>
              <a:t>Hướng</a:t>
            </a:r>
            <a:r>
              <a:rPr lang="en-US" sz="2400" dirty="0" smtClean="0"/>
              <a:t> </a:t>
            </a:r>
            <a:r>
              <a:rPr lang="en-US" sz="2400" dirty="0" err="1" smtClean="0"/>
              <a:t>dẫn</a:t>
            </a:r>
            <a:r>
              <a:rPr lang="en-US" sz="2400" dirty="0" smtClean="0"/>
              <a:t>:</a:t>
            </a:r>
            <a:endParaRPr lang="en-US" sz="2400" dirty="0"/>
          </a:p>
        </p:txBody>
      </p:sp>
      <p:sp>
        <p:nvSpPr>
          <p:cNvPr id="4" name="Content Placeholder 3"/>
          <p:cNvSpPr>
            <a:spLocks noGrp="1"/>
          </p:cNvSpPr>
          <p:nvPr>
            <p:ph sz="half" idx="2"/>
          </p:nvPr>
        </p:nvSpPr>
        <p:spPr/>
        <p:txBody>
          <a:bodyPr>
            <a:normAutofit lnSpcReduction="10000"/>
          </a:bodyPr>
          <a:lstStyle/>
          <a:p>
            <a:pPr marL="0" indent="0">
              <a:buNone/>
            </a:pPr>
            <a:r>
              <a:rPr lang="en-US" sz="2400" dirty="0" err="1" smtClean="0"/>
              <a:t>Ghi</a:t>
            </a:r>
            <a:r>
              <a:rPr lang="en-US" sz="2400" dirty="0" smtClean="0"/>
              <a:t> </a:t>
            </a:r>
            <a:r>
              <a:rPr lang="en-US" sz="2400" dirty="0" err="1" smtClean="0"/>
              <a:t>câu</a:t>
            </a:r>
            <a:r>
              <a:rPr lang="en-US" sz="2400" dirty="0" smtClean="0"/>
              <a:t> </a:t>
            </a:r>
            <a:r>
              <a:rPr lang="en-US" sz="2400" dirty="0" err="1" smtClean="0"/>
              <a:t>trả</a:t>
            </a:r>
            <a:r>
              <a:rPr lang="en-US" sz="2400" dirty="0" smtClean="0"/>
              <a:t> </a:t>
            </a:r>
            <a:r>
              <a:rPr lang="en-US" sz="2400" dirty="0" err="1" smtClean="0"/>
              <a:t>lời</a:t>
            </a:r>
            <a:r>
              <a:rPr lang="en-US" sz="2400" dirty="0" smtClean="0"/>
              <a:t> </a:t>
            </a:r>
            <a:r>
              <a:rPr lang="en-US" sz="2400" dirty="0" err="1" smtClean="0"/>
              <a:t>cho</a:t>
            </a:r>
            <a:r>
              <a:rPr lang="en-US" sz="2400" dirty="0" smtClean="0"/>
              <a:t> </a:t>
            </a:r>
            <a:r>
              <a:rPr lang="en-US" sz="2400" dirty="0" err="1" smtClean="0"/>
              <a:t>các</a:t>
            </a:r>
            <a:r>
              <a:rPr lang="en-US" sz="2400" dirty="0" smtClean="0"/>
              <a:t> </a:t>
            </a:r>
            <a:r>
              <a:rPr lang="en-US" sz="2400" dirty="0" err="1" smtClean="0"/>
              <a:t>câu</a:t>
            </a:r>
            <a:r>
              <a:rPr lang="en-US" sz="2400" dirty="0" smtClean="0"/>
              <a:t> </a:t>
            </a:r>
            <a:r>
              <a:rPr lang="en-US" sz="2400" dirty="0" err="1" smtClean="0"/>
              <a:t>hỏi</a:t>
            </a:r>
            <a:r>
              <a:rPr lang="en-US" sz="2400" dirty="0" smtClean="0"/>
              <a:t> </a:t>
            </a:r>
            <a:r>
              <a:rPr lang="en-US" sz="2400" dirty="0" err="1" smtClean="0"/>
              <a:t>sau</a:t>
            </a:r>
            <a:r>
              <a:rPr lang="en-US" sz="2400" dirty="0" smtClean="0"/>
              <a:t> </a:t>
            </a:r>
            <a:r>
              <a:rPr lang="en-US" sz="2400" dirty="0" err="1" smtClean="0"/>
              <a:t>và</a:t>
            </a:r>
            <a:r>
              <a:rPr lang="en-US" sz="2400" dirty="0" smtClean="0"/>
              <a:t> </a:t>
            </a:r>
            <a:r>
              <a:rPr lang="en-US" sz="2400" dirty="0" err="1" smtClean="0"/>
              <a:t>sách</a:t>
            </a:r>
            <a:r>
              <a:rPr lang="en-US" sz="2400" dirty="0" smtClean="0"/>
              <a:t> </a:t>
            </a:r>
            <a:r>
              <a:rPr lang="en-US" sz="2400" dirty="0" err="1" smtClean="0"/>
              <a:t>bài</a:t>
            </a:r>
            <a:r>
              <a:rPr lang="en-US" sz="2400" dirty="0" smtClean="0"/>
              <a:t> </a:t>
            </a:r>
            <a:r>
              <a:rPr lang="en-US" sz="2400" dirty="0" err="1" smtClean="0"/>
              <a:t>tập</a:t>
            </a:r>
            <a:endParaRPr lang="en-US" sz="2400" dirty="0" smtClean="0"/>
          </a:p>
          <a:p>
            <a:pPr marL="687387" lvl="1" indent="-342900">
              <a:buFont typeface="+mj-lt"/>
              <a:buAutoNum type="arabicPeriod"/>
            </a:pPr>
            <a:r>
              <a:rPr lang="en-US" sz="2400" dirty="0" smtClean="0"/>
              <a:t>Ai </a:t>
            </a:r>
            <a:r>
              <a:rPr lang="en-US" sz="2400" dirty="0" err="1" smtClean="0"/>
              <a:t>là</a:t>
            </a:r>
            <a:r>
              <a:rPr lang="en-US" sz="2400" dirty="0" smtClean="0"/>
              <a:t> </a:t>
            </a:r>
            <a:r>
              <a:rPr lang="en-US" sz="2400" dirty="0" err="1" smtClean="0"/>
              <a:t>các</a:t>
            </a:r>
            <a:r>
              <a:rPr lang="en-US" sz="2400" dirty="0" smtClean="0"/>
              <a:t> </a:t>
            </a:r>
            <a:r>
              <a:rPr lang="en-US" sz="2400" dirty="0" err="1" smtClean="0"/>
              <a:t>bên</a:t>
            </a:r>
            <a:r>
              <a:rPr lang="en-US" sz="2400" dirty="0" smtClean="0"/>
              <a:t> </a:t>
            </a:r>
            <a:r>
              <a:rPr lang="en-US" sz="2400" dirty="0" err="1" smtClean="0"/>
              <a:t>chủ</a:t>
            </a:r>
            <a:r>
              <a:rPr lang="en-US" sz="2400" dirty="0" smtClean="0"/>
              <a:t> </a:t>
            </a:r>
            <a:r>
              <a:rPr lang="en-US" sz="2400" dirty="0" err="1" smtClean="0"/>
              <a:t>chốt</a:t>
            </a:r>
            <a:r>
              <a:rPr lang="en-US" sz="2400" dirty="0" smtClean="0"/>
              <a:t> </a:t>
            </a:r>
            <a:r>
              <a:rPr lang="en-US" sz="2400" dirty="0" err="1" smtClean="0"/>
              <a:t>trong</a:t>
            </a:r>
            <a:r>
              <a:rPr lang="en-US" sz="2400" dirty="0" smtClean="0"/>
              <a:t> </a:t>
            </a:r>
            <a:r>
              <a:rPr lang="en-US" sz="2400" dirty="0" err="1" smtClean="0"/>
              <a:t>cộng</a:t>
            </a:r>
            <a:r>
              <a:rPr lang="en-US" sz="2400" dirty="0" smtClean="0"/>
              <a:t> </a:t>
            </a:r>
            <a:r>
              <a:rPr lang="en-US" sz="2400" dirty="0" err="1" smtClean="0"/>
              <a:t>đồng</a:t>
            </a:r>
            <a:r>
              <a:rPr lang="en-US" sz="2400" dirty="0" smtClean="0"/>
              <a:t> </a:t>
            </a:r>
            <a:r>
              <a:rPr lang="en-US" sz="2400" dirty="0" err="1" smtClean="0"/>
              <a:t>của</a:t>
            </a:r>
            <a:r>
              <a:rPr lang="en-US" sz="2400" dirty="0" smtClean="0"/>
              <a:t> </a:t>
            </a:r>
            <a:r>
              <a:rPr lang="en-US" sz="2400" dirty="0" err="1" smtClean="0"/>
              <a:t>quý</a:t>
            </a:r>
            <a:r>
              <a:rPr lang="en-US" sz="2400" dirty="0" smtClean="0"/>
              <a:t> </a:t>
            </a:r>
            <a:r>
              <a:rPr lang="en-US" sz="2400" dirty="0" err="1" smtClean="0"/>
              <a:t>vị</a:t>
            </a:r>
            <a:r>
              <a:rPr lang="en-US" sz="2400" dirty="0" smtClean="0"/>
              <a:t>?</a:t>
            </a:r>
          </a:p>
          <a:p>
            <a:pPr marL="687387" lvl="1" indent="-342900">
              <a:buFont typeface="+mj-lt"/>
              <a:buAutoNum type="arabicPeriod"/>
            </a:pPr>
            <a:r>
              <a:rPr lang="en-US" sz="2400" dirty="0" err="1" smtClean="0"/>
              <a:t>Cách</a:t>
            </a:r>
            <a:r>
              <a:rPr lang="en-US" sz="2400" dirty="0" smtClean="0"/>
              <a:t> </a:t>
            </a:r>
            <a:r>
              <a:rPr lang="en-US" sz="2400" dirty="0" err="1" smtClean="0"/>
              <a:t>khiến</a:t>
            </a:r>
            <a:r>
              <a:rPr lang="en-US" sz="2400" dirty="0" smtClean="0"/>
              <a:t> </a:t>
            </a:r>
            <a:r>
              <a:rPr lang="en-US" sz="2400" dirty="0" err="1" smtClean="0"/>
              <a:t>họ</a:t>
            </a:r>
            <a:r>
              <a:rPr lang="en-US" sz="2400" dirty="0" smtClean="0"/>
              <a:t> </a:t>
            </a:r>
            <a:r>
              <a:rPr lang="en-US" sz="2400" dirty="0" err="1" smtClean="0"/>
              <a:t>tham</a:t>
            </a:r>
            <a:r>
              <a:rPr lang="en-US" sz="2400" dirty="0" smtClean="0"/>
              <a:t> </a:t>
            </a:r>
            <a:r>
              <a:rPr lang="en-US" sz="2400" dirty="0" err="1" smtClean="0"/>
              <a:t>gia</a:t>
            </a:r>
            <a:r>
              <a:rPr lang="en-US" sz="2400" dirty="0" smtClean="0"/>
              <a:t>?</a:t>
            </a:r>
            <a:endParaRPr lang="en-US" sz="2400" dirty="0"/>
          </a:p>
        </p:txBody>
      </p:sp>
      <p:pic>
        <p:nvPicPr>
          <p:cNvPr id="9" name="Content Placeholder 8" descr="pens-532214_1280.jpg"/>
          <p:cNvPicPr>
            <a:picLocks noGrp="1" noChangeAspect="1"/>
          </p:cNvPicPr>
          <p:nvPr>
            <p:ph sz="quarter" idx="4"/>
          </p:nvPr>
        </p:nvPicPr>
        <p:blipFill rotWithShape="1">
          <a:blip r:embed="rId3">
            <a:extLst>
              <a:ext uri="{28A0092B-C50C-407E-A947-70E740481C1C}">
                <a14:useLocalDpi xmlns="" xmlns:a14="http://schemas.microsoft.com/office/drawing/2010/main" val="0"/>
              </a:ext>
            </a:extLst>
          </a:blip>
          <a:srcRect l="33974"/>
          <a:stretch/>
        </p:blipFill>
        <p:spPr>
          <a:xfrm>
            <a:off x="4645025" y="1535113"/>
            <a:ext cx="4041775" cy="4591050"/>
          </a:xfrm>
        </p:spPr>
      </p:pic>
    </p:spTree>
    <p:extLst>
      <p:ext uri="{BB962C8B-B14F-4D97-AF65-F5344CB8AC3E}">
        <p14:creationId xmlns="" xmlns:p14="http://schemas.microsoft.com/office/powerpoint/2010/main" val="1488535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Giải</a:t>
            </a:r>
            <a:r>
              <a:rPr lang="en-US" dirty="0" smtClean="0"/>
              <a:t> </a:t>
            </a:r>
            <a:r>
              <a:rPr lang="en-US" dirty="0" err="1" smtClean="0"/>
              <a:t>lao</a:t>
            </a:r>
            <a:endParaRPr lang="en-US" dirty="0"/>
          </a:p>
        </p:txBody>
      </p:sp>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 xmlns:p14="http://schemas.microsoft.com/office/powerpoint/2010/main" val="4214459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sp>
        <p:nvSpPr>
          <p:cNvPr id="4" name="Text Placeholder 3"/>
          <p:cNvSpPr>
            <a:spLocks noGrp="1"/>
          </p:cNvSpPr>
          <p:nvPr>
            <p:ph type="body" sz="quarter" idx="13"/>
          </p:nvPr>
        </p:nvSpPr>
        <p:spPr/>
        <p:txBody>
          <a:bodyPr/>
          <a:lstStyle/>
          <a:p>
            <a:r>
              <a:rPr lang="en-US" dirty="0" err="1" smtClean="0"/>
              <a:t>Bước</a:t>
            </a:r>
            <a:r>
              <a:rPr lang="en-US" dirty="0" smtClean="0"/>
              <a:t> 2: </a:t>
            </a:r>
            <a:r>
              <a:rPr lang="en-US" dirty="0" err="1" smtClean="0"/>
              <a:t>đánh</a:t>
            </a:r>
            <a:r>
              <a:rPr lang="en-US" dirty="0" smtClean="0"/>
              <a:t> </a:t>
            </a:r>
            <a:r>
              <a:rPr lang="en-US" dirty="0" err="1" smtClean="0"/>
              <a:t>giá</a:t>
            </a:r>
            <a:r>
              <a:rPr lang="en-US" dirty="0" smtClean="0"/>
              <a:t> (</a:t>
            </a:r>
            <a:r>
              <a:rPr lang="en-US" dirty="0" err="1" smtClean="0"/>
              <a:t>các</a:t>
            </a:r>
            <a:r>
              <a:rPr lang="en-US" dirty="0" smtClean="0"/>
              <a:t>) </a:t>
            </a:r>
            <a:r>
              <a:rPr lang="en-US" dirty="0" err="1" smtClean="0"/>
              <a:t>mục</a:t>
            </a:r>
            <a:r>
              <a:rPr lang="en-US" dirty="0" smtClean="0"/>
              <a:t> </a:t>
            </a:r>
            <a:r>
              <a:rPr lang="en-US" dirty="0" err="1" smtClean="0"/>
              <a:t>tiêu</a:t>
            </a:r>
            <a:endParaRPr lang="en-US" dirty="0"/>
          </a:p>
        </p:txBody>
      </p:sp>
      <p:pic>
        <p:nvPicPr>
          <p:cNvPr id="5" name="Content Placeholder 4" descr="What-are-Your-Goals.jpg"/>
          <p:cNvPicPr>
            <a:picLocks noGrp="1" noChangeAspect="1"/>
          </p:cNvPicPr>
          <p:nvPr>
            <p:ph idx="1"/>
          </p:nvPr>
        </p:nvPicPr>
        <p:blipFill>
          <a:blip r:embed="rId3">
            <a:extLst>
              <a:ext uri="{28A0092B-C50C-407E-A947-70E740481C1C}">
                <a14:useLocalDpi xmlns="" xmlns:a14="http://schemas.microsoft.com/office/drawing/2010/main" val="0"/>
              </a:ext>
            </a:extLst>
          </a:blip>
          <a:srcRect t="1841" b="1841"/>
          <a:stretch>
            <a:fillRect/>
          </a:stretch>
        </p:blipFill>
        <p:spPr>
          <a:xfrm>
            <a:off x="693738" y="1958975"/>
            <a:ext cx="7993062" cy="4318000"/>
          </a:xfrm>
        </p:spPr>
      </p:pic>
    </p:spTree>
    <p:extLst>
      <p:ext uri="{BB962C8B-B14F-4D97-AF65-F5344CB8AC3E}">
        <p14:creationId xmlns="" xmlns:p14="http://schemas.microsoft.com/office/powerpoint/2010/main" val="3415021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endParaRPr lang="en-US" dirty="0"/>
          </a:p>
        </p:txBody>
      </p:sp>
      <p:sp>
        <p:nvSpPr>
          <p:cNvPr id="5" name="Content Placeholder 4"/>
          <p:cNvSpPr>
            <a:spLocks noGrp="1"/>
          </p:cNvSpPr>
          <p:nvPr>
            <p:ph sz="half" idx="2"/>
          </p:nvPr>
        </p:nvSpPr>
        <p:spPr>
          <a:xfrm>
            <a:off x="457200" y="2174874"/>
            <a:ext cx="8229600" cy="1342227"/>
          </a:xfrm>
        </p:spPr>
        <p:txBody>
          <a:bodyPr>
            <a:noAutofit/>
          </a:bodyPr>
          <a:lstStyle/>
          <a:p>
            <a:pPr marL="342900" indent="-342900">
              <a:buFont typeface="+mj-lt"/>
              <a:buAutoNum type="arabicPeriod"/>
            </a:pPr>
            <a:r>
              <a:rPr lang="en-US" sz="2400" dirty="0" err="1" smtClean="0"/>
              <a:t>Xác</a:t>
            </a:r>
            <a:r>
              <a:rPr lang="en-US" sz="2400" dirty="0" smtClean="0"/>
              <a:t> </a:t>
            </a:r>
            <a:r>
              <a:rPr lang="en-US" sz="2400" dirty="0" err="1" smtClean="0"/>
              <a:t>định</a:t>
            </a:r>
            <a:r>
              <a:rPr lang="en-US" sz="2400" dirty="0" smtClean="0"/>
              <a:t> </a:t>
            </a:r>
            <a:r>
              <a:rPr lang="en-US" sz="2400" dirty="0" err="1" smtClean="0"/>
              <a:t>mục</a:t>
            </a:r>
            <a:r>
              <a:rPr lang="en-US" sz="2400" dirty="0" smtClean="0"/>
              <a:t> </a:t>
            </a:r>
            <a:r>
              <a:rPr lang="en-US" sz="2400" dirty="0" err="1" smtClean="0"/>
              <a:t>tiêu</a:t>
            </a:r>
            <a:r>
              <a:rPr lang="en-US" sz="2400" dirty="0" smtClean="0"/>
              <a:t> CIP </a:t>
            </a:r>
            <a:r>
              <a:rPr lang="en-US" sz="2400" dirty="0" err="1" smtClean="0"/>
              <a:t>của</a:t>
            </a:r>
            <a:r>
              <a:rPr lang="en-US" sz="2400" dirty="0" smtClean="0"/>
              <a:t> </a:t>
            </a:r>
            <a:r>
              <a:rPr lang="en-US" sz="2400" dirty="0" err="1" smtClean="0"/>
              <a:t>quý</a:t>
            </a:r>
            <a:r>
              <a:rPr lang="en-US" sz="2400" dirty="0" smtClean="0"/>
              <a:t> </a:t>
            </a:r>
            <a:r>
              <a:rPr lang="en-US" sz="2400" dirty="0" err="1" smtClean="0"/>
              <a:t>vị</a:t>
            </a:r>
            <a:endParaRPr lang="en-US" sz="2400" dirty="0" smtClean="0"/>
          </a:p>
          <a:p>
            <a:pPr marL="342900" indent="-342900">
              <a:buFont typeface="+mj-lt"/>
              <a:buAutoNum type="arabicPeriod"/>
            </a:pPr>
            <a:r>
              <a:rPr lang="en-US" sz="2400" dirty="0" err="1" smtClean="0"/>
              <a:t>Điền</a:t>
            </a:r>
            <a:r>
              <a:rPr lang="en-US" sz="2400" dirty="0" smtClean="0"/>
              <a:t> </a:t>
            </a:r>
            <a:r>
              <a:rPr lang="en-US" sz="2400" dirty="0" err="1" smtClean="0"/>
              <a:t>vào</a:t>
            </a:r>
            <a:r>
              <a:rPr lang="en-US" sz="2400" dirty="0" smtClean="0"/>
              <a:t> </a:t>
            </a:r>
            <a:r>
              <a:rPr lang="en-US" sz="2400" dirty="0" err="1" smtClean="0"/>
              <a:t>bảng</a:t>
            </a:r>
            <a:endParaRPr lang="en-US" sz="2400" dirty="0"/>
          </a:p>
        </p:txBody>
      </p:sp>
      <p:sp>
        <p:nvSpPr>
          <p:cNvPr id="8" name="Text Placeholder 7"/>
          <p:cNvSpPr>
            <a:spLocks noGrp="1"/>
          </p:cNvSpPr>
          <p:nvPr>
            <p:ph type="body" idx="1"/>
          </p:nvPr>
        </p:nvSpPr>
        <p:spPr>
          <a:xfrm>
            <a:off x="457200" y="1535113"/>
            <a:ext cx="8229600" cy="639762"/>
          </a:xfrm>
        </p:spPr>
        <p:txBody>
          <a:bodyPr>
            <a:normAutofit/>
          </a:bodyPr>
          <a:lstStyle/>
          <a:p>
            <a:r>
              <a:rPr lang="en-US" sz="2400" dirty="0" err="1" smtClean="0"/>
              <a:t>Hướng</a:t>
            </a:r>
            <a:r>
              <a:rPr lang="en-US" sz="2400" dirty="0" smtClean="0"/>
              <a:t> </a:t>
            </a:r>
            <a:r>
              <a:rPr lang="en-US" sz="2400" dirty="0" err="1" smtClean="0"/>
              <a:t>dẫn</a:t>
            </a:r>
            <a:r>
              <a:rPr lang="en-US" sz="2400" dirty="0" smtClean="0"/>
              <a:t>:</a:t>
            </a:r>
            <a:endParaRPr lang="en-US" sz="2400" dirty="0"/>
          </a:p>
        </p:txBody>
      </p:sp>
      <p:graphicFrame>
        <p:nvGraphicFramePr>
          <p:cNvPr id="10" name="Object 9"/>
          <p:cNvGraphicFramePr>
            <a:graphicFrameLocks noChangeAspect="1"/>
          </p:cNvGraphicFramePr>
          <p:nvPr>
            <p:extLst>
              <p:ext uri="{D42A27DB-BD31-4B8C-83A1-F6EECF244321}">
                <p14:modId xmlns="" xmlns:p14="http://schemas.microsoft.com/office/powerpoint/2010/main" val="2806366033"/>
              </p:ext>
            </p:extLst>
          </p:nvPr>
        </p:nvGraphicFramePr>
        <p:xfrm>
          <a:off x="943683" y="3517102"/>
          <a:ext cx="7256634" cy="3168183"/>
        </p:xfrm>
        <a:graphic>
          <a:graphicData uri="http://schemas.openxmlformats.org/presentationml/2006/ole">
            <p:oleObj spid="_x0000_s1052" name="Document" r:id="rId4" imgW="6083076" imgH="4076550" progId="Word.Document.12">
              <p:embed/>
            </p:oleObj>
          </a:graphicData>
        </a:graphic>
      </p:graphicFrame>
    </p:spTree>
    <p:extLst>
      <p:ext uri="{BB962C8B-B14F-4D97-AF65-F5344CB8AC3E}">
        <p14:creationId xmlns="" xmlns:p14="http://schemas.microsoft.com/office/powerpoint/2010/main" val="3564375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Process</a:t>
            </a:r>
            <a:endParaRPr lang="en-US" dirty="0"/>
          </a:p>
        </p:txBody>
      </p:sp>
      <p:sp>
        <p:nvSpPr>
          <p:cNvPr id="4" name="Text Placeholder 3"/>
          <p:cNvSpPr>
            <a:spLocks noGrp="1"/>
          </p:cNvSpPr>
          <p:nvPr>
            <p:ph type="body" sz="quarter" idx="13"/>
          </p:nvPr>
        </p:nvSpPr>
        <p:spPr/>
        <p:txBody>
          <a:bodyPr/>
          <a:lstStyle/>
          <a:p>
            <a:r>
              <a:rPr lang="en-US" dirty="0" err="1" smtClean="0"/>
              <a:t>Bước</a:t>
            </a:r>
            <a:r>
              <a:rPr lang="en-US" dirty="0" smtClean="0"/>
              <a:t> 3: </a:t>
            </a:r>
            <a:r>
              <a:rPr lang="en-US" dirty="0" err="1" smtClean="0"/>
              <a:t>yếu</a:t>
            </a:r>
            <a:r>
              <a:rPr lang="en-US" dirty="0" smtClean="0"/>
              <a:t> </a:t>
            </a:r>
            <a:r>
              <a:rPr lang="en-US" dirty="0" err="1" smtClean="0"/>
              <a:t>tố</a:t>
            </a:r>
            <a:r>
              <a:rPr lang="en-US" dirty="0" smtClean="0"/>
              <a:t> </a:t>
            </a:r>
            <a:r>
              <a:rPr lang="en-US" dirty="0" err="1" smtClean="0"/>
              <a:t>chỉ</a:t>
            </a:r>
            <a:r>
              <a:rPr lang="en-US" dirty="0" smtClean="0"/>
              <a:t> </a:t>
            </a:r>
            <a:r>
              <a:rPr lang="en-US" dirty="0" err="1" smtClean="0"/>
              <a:t>đạo</a:t>
            </a:r>
            <a:r>
              <a:rPr lang="en-US" dirty="0" smtClean="0"/>
              <a:t> </a:t>
            </a:r>
            <a:r>
              <a:rPr lang="en-US" dirty="0" err="1" smtClean="0"/>
              <a:t>trọng</a:t>
            </a:r>
            <a:r>
              <a:rPr lang="en-US" dirty="0" smtClean="0"/>
              <a:t> </a:t>
            </a:r>
            <a:r>
              <a:rPr lang="en-US" dirty="0" err="1" smtClean="0"/>
              <a:t>điểm</a:t>
            </a:r>
            <a:endParaRPr lang="en-US" dirty="0"/>
          </a:p>
        </p:txBody>
      </p:sp>
      <p:pic>
        <p:nvPicPr>
          <p:cNvPr id="5" name="Content Placeholder 4" descr="monitor-862135_1280.jpg"/>
          <p:cNvPicPr>
            <a:picLocks noGrp="1" noChangeAspect="1"/>
          </p:cNvPicPr>
          <p:nvPr>
            <p:ph idx="1"/>
          </p:nvPr>
        </p:nvPicPr>
        <p:blipFill rotWithShape="1">
          <a:blip r:embed="rId3">
            <a:extLst>
              <a:ext uri="{28A0092B-C50C-407E-A947-70E740481C1C}">
                <a14:useLocalDpi xmlns="" xmlns:a14="http://schemas.microsoft.com/office/drawing/2010/main" val="0"/>
              </a:ext>
            </a:extLst>
          </a:blip>
          <a:srcRect l="142" r="273"/>
          <a:stretch/>
        </p:blipFill>
        <p:spPr>
          <a:xfrm>
            <a:off x="1213491" y="1959427"/>
            <a:ext cx="6717019" cy="4768870"/>
          </a:xfrm>
        </p:spPr>
      </p:pic>
    </p:spTree>
    <p:extLst>
      <p:ext uri="{BB962C8B-B14F-4D97-AF65-F5344CB8AC3E}">
        <p14:creationId xmlns="" xmlns:p14="http://schemas.microsoft.com/office/powerpoint/2010/main" val="399701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endParaRPr lang="en-US" dirty="0"/>
          </a:p>
        </p:txBody>
      </p:sp>
      <p:sp>
        <p:nvSpPr>
          <p:cNvPr id="4" name="Text Placeholder 3"/>
          <p:cNvSpPr>
            <a:spLocks noGrp="1"/>
          </p:cNvSpPr>
          <p:nvPr>
            <p:ph type="body" idx="1"/>
          </p:nvPr>
        </p:nvSpPr>
        <p:spPr/>
        <p:txBody>
          <a:bodyPr>
            <a:normAutofit/>
          </a:bodyPr>
          <a:lstStyle/>
          <a:p>
            <a:r>
              <a:rPr lang="en-US" sz="2400" dirty="0" err="1" smtClean="0"/>
              <a:t>Hướng</a:t>
            </a:r>
            <a:r>
              <a:rPr lang="en-US" sz="2400" dirty="0" smtClean="0"/>
              <a:t> </a:t>
            </a:r>
            <a:r>
              <a:rPr lang="en-US" sz="2400" dirty="0" err="1" smtClean="0"/>
              <a:t>dẫn</a:t>
            </a:r>
            <a:r>
              <a:rPr lang="en-US" sz="2400" dirty="0" smtClean="0"/>
              <a:t>:</a:t>
            </a:r>
            <a:endParaRPr lang="en-US" sz="2400" dirty="0"/>
          </a:p>
        </p:txBody>
      </p:sp>
      <p:sp>
        <p:nvSpPr>
          <p:cNvPr id="3" name="Content Placeholder 2"/>
          <p:cNvSpPr>
            <a:spLocks noGrp="1"/>
          </p:cNvSpPr>
          <p:nvPr>
            <p:ph sz="half" idx="2"/>
          </p:nvPr>
        </p:nvSpPr>
        <p:spPr/>
        <p:txBody>
          <a:bodyPr>
            <a:normAutofit fontScale="92500" lnSpcReduction="10000"/>
          </a:bodyPr>
          <a:lstStyle/>
          <a:p>
            <a:pPr>
              <a:lnSpc>
                <a:spcPct val="120000"/>
              </a:lnSpc>
            </a:pPr>
            <a:r>
              <a:rPr lang="en-US" sz="2800" dirty="0" err="1" smtClean="0"/>
              <a:t>Xác</a:t>
            </a:r>
            <a:r>
              <a:rPr lang="en-US" sz="2800" dirty="0" smtClean="0"/>
              <a:t> </a:t>
            </a:r>
            <a:r>
              <a:rPr lang="en-US" sz="2800" dirty="0" err="1" smtClean="0"/>
              <a:t>định</a:t>
            </a:r>
            <a:r>
              <a:rPr lang="en-US" sz="2800" dirty="0" smtClean="0"/>
              <a:t> </a:t>
            </a:r>
            <a:r>
              <a:rPr lang="en-US" sz="2800" dirty="0" err="1" smtClean="0"/>
              <a:t>yếu</a:t>
            </a:r>
            <a:r>
              <a:rPr lang="en-US" sz="2800" dirty="0" smtClean="0"/>
              <a:t> </a:t>
            </a:r>
            <a:r>
              <a:rPr lang="en-US" sz="2800" dirty="0" err="1" smtClean="0"/>
              <a:t>tố</a:t>
            </a:r>
            <a:r>
              <a:rPr lang="en-US" sz="2800" dirty="0" smtClean="0"/>
              <a:t> </a:t>
            </a:r>
            <a:r>
              <a:rPr lang="en-US" sz="2800" dirty="0" err="1" smtClean="0"/>
              <a:t>chỉ</a:t>
            </a:r>
            <a:r>
              <a:rPr lang="en-US" sz="2800" dirty="0" smtClean="0"/>
              <a:t> </a:t>
            </a:r>
            <a:r>
              <a:rPr lang="en-US" sz="2800" dirty="0" err="1" smtClean="0"/>
              <a:t>đạo</a:t>
            </a:r>
            <a:r>
              <a:rPr lang="en-US" sz="2800" dirty="0" smtClean="0"/>
              <a:t> </a:t>
            </a:r>
            <a:r>
              <a:rPr lang="en-US" sz="2800" dirty="0" err="1" smtClean="0"/>
              <a:t>bằng</a:t>
            </a:r>
            <a:r>
              <a:rPr lang="en-US" sz="2800" dirty="0" smtClean="0"/>
              <a:t> </a:t>
            </a:r>
            <a:r>
              <a:rPr lang="en-US" sz="2800" dirty="0" err="1" smtClean="0"/>
              <a:t>cách</a:t>
            </a:r>
            <a:endParaRPr lang="en-US" sz="2800" dirty="0" smtClean="0"/>
          </a:p>
          <a:p>
            <a:pPr marL="687387" lvl="1" indent="-342900">
              <a:lnSpc>
                <a:spcPct val="120000"/>
              </a:lnSpc>
              <a:buFont typeface="+mj-lt"/>
              <a:buAutoNum type="arabicPeriod"/>
            </a:pPr>
            <a:r>
              <a:rPr lang="en-US" sz="2800" dirty="0" err="1" smtClean="0"/>
              <a:t>Gắn</a:t>
            </a:r>
            <a:r>
              <a:rPr lang="en-US" sz="2800" dirty="0" smtClean="0"/>
              <a:t> </a:t>
            </a:r>
            <a:r>
              <a:rPr lang="en-US" sz="2800" dirty="0" err="1" smtClean="0"/>
              <a:t>mục</a:t>
            </a:r>
            <a:r>
              <a:rPr lang="en-US" sz="2800" dirty="0" smtClean="0"/>
              <a:t> </a:t>
            </a:r>
            <a:r>
              <a:rPr lang="en-US" sz="2800" dirty="0" err="1" smtClean="0"/>
              <a:t>tiêu</a:t>
            </a:r>
            <a:r>
              <a:rPr lang="en-US" sz="2800" dirty="0" smtClean="0"/>
              <a:t> </a:t>
            </a:r>
            <a:r>
              <a:rPr lang="en-US" sz="2800" dirty="0" err="1" smtClean="0"/>
              <a:t>vào</a:t>
            </a:r>
            <a:r>
              <a:rPr lang="en-US" sz="2800" dirty="0" smtClean="0"/>
              <a:t> </a:t>
            </a:r>
            <a:r>
              <a:rPr lang="en-US" sz="2800" dirty="0" err="1" smtClean="0"/>
              <a:t>hộp</a:t>
            </a:r>
            <a:endParaRPr lang="en-US" sz="2800" dirty="0" smtClean="0"/>
          </a:p>
          <a:p>
            <a:pPr marL="687387" lvl="1" indent="-342900">
              <a:lnSpc>
                <a:spcPct val="120000"/>
              </a:lnSpc>
              <a:buFont typeface="+mj-lt"/>
              <a:buAutoNum type="arabicPeriod"/>
            </a:pPr>
            <a:r>
              <a:rPr lang="en-US" sz="2800" dirty="0" err="1" smtClean="0"/>
              <a:t>Liệt</a:t>
            </a:r>
            <a:r>
              <a:rPr lang="en-US" sz="2800" dirty="0" smtClean="0"/>
              <a:t> </a:t>
            </a:r>
            <a:r>
              <a:rPr lang="en-US" sz="2800" dirty="0" err="1" smtClean="0"/>
              <a:t>kê</a:t>
            </a:r>
            <a:r>
              <a:rPr lang="en-US" sz="2800" dirty="0" smtClean="0"/>
              <a:t> </a:t>
            </a:r>
            <a:r>
              <a:rPr lang="en-US" sz="2800" dirty="0" err="1" smtClean="0"/>
              <a:t>thông</a:t>
            </a:r>
            <a:r>
              <a:rPr lang="en-US" sz="2800" dirty="0" smtClean="0"/>
              <a:t> tin </a:t>
            </a:r>
            <a:r>
              <a:rPr lang="en-US" sz="2800" dirty="0" err="1" smtClean="0"/>
              <a:t>cần</a:t>
            </a:r>
            <a:r>
              <a:rPr lang="en-US" sz="2800" dirty="0" smtClean="0"/>
              <a:t> </a:t>
            </a:r>
            <a:r>
              <a:rPr lang="en-US" sz="2800" dirty="0" err="1" smtClean="0"/>
              <a:t>để</a:t>
            </a:r>
            <a:r>
              <a:rPr lang="en-US" sz="2800" dirty="0" smtClean="0"/>
              <a:t> </a:t>
            </a:r>
            <a:r>
              <a:rPr lang="en-US" sz="2800" dirty="0" err="1" smtClean="0"/>
              <a:t>đạt</a:t>
            </a:r>
            <a:r>
              <a:rPr lang="en-US" sz="2800" dirty="0" smtClean="0"/>
              <a:t> </a:t>
            </a:r>
            <a:r>
              <a:rPr lang="en-US" sz="2800" dirty="0" err="1" smtClean="0"/>
              <a:t>mục</a:t>
            </a:r>
            <a:r>
              <a:rPr lang="en-US" sz="2800" dirty="0" smtClean="0"/>
              <a:t> </a:t>
            </a:r>
            <a:r>
              <a:rPr lang="en-US" sz="2800" dirty="0" err="1" smtClean="0"/>
              <a:t>tiêu</a:t>
            </a:r>
            <a:endParaRPr lang="en-US" sz="2800" dirty="0" smtClean="0"/>
          </a:p>
          <a:p>
            <a:pPr marL="687387" lvl="1" indent="-342900">
              <a:lnSpc>
                <a:spcPct val="120000"/>
              </a:lnSpc>
              <a:buFont typeface="+mj-lt"/>
              <a:buAutoNum type="arabicPeriod"/>
            </a:pPr>
            <a:r>
              <a:rPr lang="en-US" sz="2800" dirty="0" err="1" smtClean="0"/>
              <a:t>Khoanh</a:t>
            </a:r>
            <a:r>
              <a:rPr lang="en-US" sz="2800" dirty="0" smtClean="0"/>
              <a:t> </a:t>
            </a:r>
            <a:r>
              <a:rPr lang="en-US" sz="2800" dirty="0" err="1" smtClean="0"/>
              <a:t>tròn</a:t>
            </a:r>
            <a:r>
              <a:rPr lang="en-US" sz="2800" dirty="0" smtClean="0"/>
              <a:t> </a:t>
            </a:r>
            <a:r>
              <a:rPr lang="en-US" sz="2800" dirty="0" err="1" smtClean="0"/>
              <a:t>các</a:t>
            </a:r>
            <a:r>
              <a:rPr lang="en-US" sz="2800" dirty="0" smtClean="0"/>
              <a:t> </a:t>
            </a:r>
            <a:r>
              <a:rPr lang="en-US" sz="2800" dirty="0" err="1" smtClean="0"/>
              <a:t>mảnh</a:t>
            </a:r>
            <a:r>
              <a:rPr lang="en-US" sz="2800" dirty="0" smtClean="0"/>
              <a:t> </a:t>
            </a:r>
            <a:r>
              <a:rPr lang="en-US" sz="2800" dirty="0" err="1" smtClean="0"/>
              <a:t>thông</a:t>
            </a:r>
            <a:r>
              <a:rPr lang="en-US" sz="2800" dirty="0" smtClean="0"/>
              <a:t> tin </a:t>
            </a:r>
            <a:r>
              <a:rPr lang="en-US" sz="2800" dirty="0" err="1" smtClean="0"/>
              <a:t>quý</a:t>
            </a:r>
            <a:r>
              <a:rPr lang="en-US" sz="2800" dirty="0" smtClean="0"/>
              <a:t> </a:t>
            </a:r>
            <a:r>
              <a:rPr lang="en-US" sz="2800" dirty="0" err="1" smtClean="0"/>
              <a:t>vị</a:t>
            </a:r>
            <a:r>
              <a:rPr lang="en-US" sz="2800" dirty="0" smtClean="0"/>
              <a:t> </a:t>
            </a:r>
            <a:r>
              <a:rPr lang="en-US" sz="2800" dirty="0" err="1" smtClean="0"/>
              <a:t>nghĩ</a:t>
            </a:r>
            <a:r>
              <a:rPr lang="en-US" sz="2800" dirty="0" smtClean="0"/>
              <a:t> </a:t>
            </a:r>
            <a:r>
              <a:rPr lang="en-US" sz="2800" dirty="0" err="1" smtClean="0"/>
              <a:t>có</a:t>
            </a:r>
            <a:r>
              <a:rPr lang="en-US" sz="2800" dirty="0" smtClean="0"/>
              <a:t> </a:t>
            </a:r>
            <a:r>
              <a:rPr lang="en-US" sz="2800" dirty="0" err="1" smtClean="0"/>
              <a:t>ích</a:t>
            </a:r>
            <a:r>
              <a:rPr lang="en-US" sz="2800" dirty="0" smtClean="0"/>
              <a:t> </a:t>
            </a:r>
            <a:r>
              <a:rPr lang="en-US" sz="2800" dirty="0" err="1" smtClean="0"/>
              <a:t>nhất</a:t>
            </a:r>
            <a:endParaRPr lang="en-US" sz="2800" dirty="0" smtClean="0"/>
          </a:p>
        </p:txBody>
      </p:sp>
      <p:sp>
        <p:nvSpPr>
          <p:cNvPr id="17" name="Text Box 6"/>
          <p:cNvSpPr txBox="1"/>
          <p:nvPr/>
        </p:nvSpPr>
        <p:spPr>
          <a:xfrm>
            <a:off x="4995881" y="2172495"/>
            <a:ext cx="3112331" cy="1425969"/>
          </a:xfrm>
          <a:prstGeom prst="round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600" dirty="0" err="1" smtClean="0">
                <a:effectLst/>
                <a:ea typeface="Calibri"/>
                <a:cs typeface="Times New Roman"/>
              </a:rPr>
              <a:t>Mục</a:t>
            </a:r>
            <a:r>
              <a:rPr lang="en-US" sz="1600" dirty="0" smtClean="0">
                <a:effectLst/>
                <a:ea typeface="Calibri"/>
                <a:cs typeface="Times New Roman"/>
              </a:rPr>
              <a:t> tiêu1:</a:t>
            </a:r>
            <a:endParaRPr lang="en-US" sz="1600" dirty="0">
              <a:effectLst/>
              <a:ea typeface="Calibri"/>
              <a:cs typeface="Times New Roman"/>
            </a:endParaRPr>
          </a:p>
        </p:txBody>
      </p:sp>
      <p:cxnSp>
        <p:nvCxnSpPr>
          <p:cNvPr id="18" name="Straight Arrow Connector 17"/>
          <p:cNvCxnSpPr/>
          <p:nvPr/>
        </p:nvCxnSpPr>
        <p:spPr>
          <a:xfrm flipH="1">
            <a:off x="5149388" y="3588003"/>
            <a:ext cx="619888" cy="1492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87075" y="3572128"/>
            <a:ext cx="0" cy="1075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61219" y="3588003"/>
            <a:ext cx="316795" cy="1492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580876" y="3572128"/>
            <a:ext cx="607374" cy="1059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47241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Chương</a:t>
            </a:r>
            <a:r>
              <a:rPr lang="en-US" dirty="0" smtClean="0"/>
              <a:t> </a:t>
            </a:r>
            <a:r>
              <a:rPr lang="en-US" dirty="0" err="1" smtClean="0"/>
              <a:t>trình</a:t>
            </a:r>
            <a:endParaRPr lang="en-US" dirty="0"/>
          </a:p>
        </p:txBody>
      </p:sp>
      <p:pic>
        <p:nvPicPr>
          <p:cNvPr id="9" name="Content Placeholder 1"/>
          <p:cNvPicPr>
            <a:picLocks noGrp="1" noChangeAspect="1"/>
          </p:cNvPicPr>
          <p:nvPr>
            <p:ph sz="half" idx="2"/>
          </p:nvPr>
        </p:nvPicPr>
        <p:blipFill>
          <a:blip r:embed="rId3">
            <a:extLst>
              <a:ext uri="{28A0092B-C50C-407E-A947-70E740481C1C}">
                <a14:useLocalDpi xmlns="" xmlns:a14="http://schemas.microsoft.com/office/drawing/2010/main" val="0"/>
              </a:ext>
            </a:extLst>
          </a:blip>
          <a:srcRect t="1680" b="1680"/>
          <a:stretch>
            <a:fillRect/>
          </a:stretch>
        </p:blipFill>
        <p:spPr bwMode="auto">
          <a:xfrm>
            <a:off x="4796726" y="1766684"/>
            <a:ext cx="4040188" cy="395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 xmlns:p14="http://schemas.microsoft.com/office/powerpoint/2010/main" val="4148066145"/>
              </p:ext>
            </p:extLst>
          </p:nvPr>
        </p:nvGraphicFramePr>
        <p:xfrm>
          <a:off x="462817" y="2232351"/>
          <a:ext cx="4182207" cy="2855296"/>
        </p:xfrm>
        <a:graphic>
          <a:graphicData uri="http://schemas.openxmlformats.org/drawingml/2006/table">
            <a:tbl>
              <a:tblPr firstRow="1" bandRow="1">
                <a:tableStyleId>{BC89EF96-8CEA-46FF-86C4-4CE0E7609802}</a:tableStyleId>
              </a:tblPr>
              <a:tblGrid>
                <a:gridCol w="4182207"/>
              </a:tblGrid>
              <a:tr h="984982">
                <a:tc>
                  <a:txBody>
                    <a:bodyPr/>
                    <a:lstStyle/>
                    <a:p>
                      <a:r>
                        <a:rPr lang="en-US" dirty="0" err="1" smtClean="0"/>
                        <a:t>Mục</a:t>
                      </a:r>
                      <a:r>
                        <a:rPr lang="en-US" baseline="0" dirty="0" smtClean="0"/>
                        <a:t> 4.1: </a:t>
                      </a:r>
                      <a:r>
                        <a:rPr lang="en-US" baseline="0" dirty="0" err="1" smtClean="0"/>
                        <a:t>Đánh</a:t>
                      </a:r>
                      <a:r>
                        <a:rPr lang="en-US" baseline="0" dirty="0" smtClean="0"/>
                        <a:t> </a:t>
                      </a:r>
                      <a:r>
                        <a:rPr lang="en-US" baseline="0" dirty="0" err="1" smtClean="0"/>
                        <a:t>giá</a:t>
                      </a:r>
                      <a:endParaRPr lang="en-US" dirty="0"/>
                    </a:p>
                  </a:txBody>
                  <a:tcPr/>
                </a:tc>
              </a:tr>
              <a:tr h="935157">
                <a:tc>
                  <a:txBody>
                    <a:bodyPr/>
                    <a:lstStyle/>
                    <a:p>
                      <a:r>
                        <a:rPr lang="en-US" dirty="0" err="1" smtClean="0"/>
                        <a:t>Đánh</a:t>
                      </a:r>
                      <a:r>
                        <a:rPr lang="en-US" baseline="0" dirty="0" smtClean="0"/>
                        <a:t> </a:t>
                      </a:r>
                      <a:r>
                        <a:rPr lang="en-US" baseline="0" dirty="0" err="1" smtClean="0"/>
                        <a:t>giá</a:t>
                      </a:r>
                      <a:r>
                        <a:rPr lang="en-US" baseline="0" dirty="0" smtClean="0"/>
                        <a:t> </a:t>
                      </a:r>
                      <a:r>
                        <a:rPr lang="en-US" baseline="0" dirty="0" err="1" smtClean="0"/>
                        <a:t>là</a:t>
                      </a:r>
                      <a:r>
                        <a:rPr lang="en-US" baseline="0" dirty="0" smtClean="0"/>
                        <a:t> </a:t>
                      </a:r>
                      <a:r>
                        <a:rPr lang="en-US" baseline="0" dirty="0" err="1" smtClean="0"/>
                        <a:t>gì</a:t>
                      </a:r>
                      <a:r>
                        <a:rPr lang="en-US" dirty="0" smtClean="0"/>
                        <a:t>?</a:t>
                      </a:r>
                    </a:p>
                  </a:txBody>
                  <a:tcPr/>
                </a:tc>
              </a:tr>
              <a:tr h="935157">
                <a:tc>
                  <a:txBody>
                    <a:bodyPr/>
                    <a:lstStyle/>
                    <a:p>
                      <a:r>
                        <a:rPr lang="en-US" dirty="0" err="1" smtClean="0"/>
                        <a:t>Các</a:t>
                      </a:r>
                      <a:r>
                        <a:rPr lang="en-US" baseline="0" dirty="0" smtClean="0"/>
                        <a:t> </a:t>
                      </a:r>
                      <a:r>
                        <a:rPr lang="en-US" baseline="0" dirty="0" err="1" smtClean="0"/>
                        <a:t>dạng</a:t>
                      </a:r>
                      <a:r>
                        <a:rPr lang="en-US" baseline="0" dirty="0" smtClean="0"/>
                        <a:t> </a:t>
                      </a:r>
                      <a:r>
                        <a:rPr lang="en-US" baseline="0" dirty="0" err="1" smtClean="0"/>
                        <a:t>đánh</a:t>
                      </a:r>
                      <a:r>
                        <a:rPr lang="en-US" baseline="0" dirty="0" smtClean="0"/>
                        <a:t> </a:t>
                      </a:r>
                      <a:r>
                        <a:rPr lang="en-US" baseline="0" dirty="0" err="1" smtClean="0"/>
                        <a:t>giá</a:t>
                      </a:r>
                      <a:endParaRPr lang="en-US" dirty="0"/>
                    </a:p>
                  </a:txBody>
                  <a:tcPr/>
                </a:tc>
              </a:tr>
            </a:tbl>
          </a:graphicData>
        </a:graphic>
      </p:graphicFrame>
    </p:spTree>
    <p:extLst>
      <p:ext uri="{BB962C8B-B14F-4D97-AF65-F5344CB8AC3E}">
        <p14:creationId xmlns="" xmlns:p14="http://schemas.microsoft.com/office/powerpoint/2010/main" val="2392625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endParaRPr lang="en-US" dirty="0"/>
          </a:p>
        </p:txBody>
      </p:sp>
      <p:sp>
        <p:nvSpPr>
          <p:cNvPr id="4" name="Text Placeholder 3"/>
          <p:cNvSpPr>
            <a:spLocks noGrp="1"/>
          </p:cNvSpPr>
          <p:nvPr>
            <p:ph type="body" idx="1"/>
          </p:nvPr>
        </p:nvSpPr>
        <p:spPr/>
        <p:txBody>
          <a:bodyPr>
            <a:normAutofit/>
          </a:bodyPr>
          <a:lstStyle/>
          <a:p>
            <a:r>
              <a:rPr lang="en-US" sz="2400" dirty="0" err="1" smtClean="0"/>
              <a:t>Hướng</a:t>
            </a:r>
            <a:r>
              <a:rPr lang="en-US" sz="2400" dirty="0" smtClean="0"/>
              <a:t> </a:t>
            </a:r>
            <a:r>
              <a:rPr lang="en-US" sz="2400" dirty="0" err="1" smtClean="0"/>
              <a:t>dẫn</a:t>
            </a:r>
            <a:r>
              <a:rPr lang="en-US" sz="2400" dirty="0" smtClean="0"/>
              <a:t>:</a:t>
            </a:r>
            <a:endParaRPr lang="en-US" sz="2400" dirty="0"/>
          </a:p>
        </p:txBody>
      </p:sp>
      <p:sp>
        <p:nvSpPr>
          <p:cNvPr id="3" name="Content Placeholder 2"/>
          <p:cNvSpPr>
            <a:spLocks noGrp="1"/>
          </p:cNvSpPr>
          <p:nvPr>
            <p:ph sz="half" idx="2"/>
          </p:nvPr>
        </p:nvSpPr>
        <p:spPr/>
        <p:txBody>
          <a:bodyPr>
            <a:normAutofit/>
          </a:bodyPr>
          <a:lstStyle/>
          <a:p>
            <a:pPr marL="342900" indent="-342900">
              <a:buFont typeface="+mj-lt"/>
              <a:buAutoNum type="arabicPeriod"/>
            </a:pPr>
            <a:r>
              <a:rPr lang="en-US" sz="2400" dirty="0" err="1" smtClean="0"/>
              <a:t>Gắn</a:t>
            </a:r>
            <a:r>
              <a:rPr lang="en-US" sz="2400" dirty="0" smtClean="0"/>
              <a:t> </a:t>
            </a:r>
            <a:r>
              <a:rPr lang="en-US" sz="2400" dirty="0" err="1" smtClean="0"/>
              <a:t>yếu</a:t>
            </a:r>
            <a:r>
              <a:rPr lang="en-US" sz="2400" dirty="0" smtClean="0"/>
              <a:t> </a:t>
            </a:r>
            <a:r>
              <a:rPr lang="en-US" sz="2400" dirty="0" err="1" smtClean="0"/>
              <a:t>tố</a:t>
            </a:r>
            <a:r>
              <a:rPr lang="en-US" sz="2400" dirty="0" smtClean="0"/>
              <a:t> </a:t>
            </a:r>
            <a:r>
              <a:rPr lang="en-US" sz="2400" dirty="0" err="1" smtClean="0"/>
              <a:t>chỉ</a:t>
            </a:r>
            <a:r>
              <a:rPr lang="en-US" sz="2400" dirty="0" smtClean="0"/>
              <a:t> </a:t>
            </a:r>
            <a:r>
              <a:rPr lang="en-US" sz="2400" dirty="0" err="1" smtClean="0"/>
              <a:t>đạo</a:t>
            </a:r>
            <a:r>
              <a:rPr lang="en-US" sz="2400" dirty="0" smtClean="0"/>
              <a:t> </a:t>
            </a:r>
            <a:r>
              <a:rPr lang="en-US" sz="2400" dirty="0" err="1" smtClean="0"/>
              <a:t>từ</a:t>
            </a:r>
            <a:r>
              <a:rPr lang="en-US" sz="2400" dirty="0" smtClean="0"/>
              <a:t> </a:t>
            </a:r>
            <a:r>
              <a:rPr lang="en-US" sz="2400" dirty="0" err="1" smtClean="0"/>
              <a:t>hoạt</a:t>
            </a:r>
            <a:r>
              <a:rPr lang="en-US" sz="2400" dirty="0" smtClean="0"/>
              <a:t> </a:t>
            </a:r>
            <a:r>
              <a:rPr lang="en-US" sz="2400" dirty="0" err="1" smtClean="0"/>
              <a:t>động</a:t>
            </a:r>
            <a:r>
              <a:rPr lang="en-US" sz="2400" dirty="0" smtClean="0"/>
              <a:t> </a:t>
            </a:r>
            <a:r>
              <a:rPr lang="en-US" sz="2400" dirty="0" err="1" smtClean="0"/>
              <a:t>trước</a:t>
            </a:r>
            <a:endParaRPr lang="en-US" sz="2400" dirty="0" smtClean="0"/>
          </a:p>
          <a:p>
            <a:pPr marL="342900" indent="-342900">
              <a:buFont typeface="+mj-lt"/>
              <a:buAutoNum type="arabicPeriod"/>
            </a:pPr>
            <a:r>
              <a:rPr lang="en-US" sz="2400" dirty="0" err="1" smtClean="0"/>
              <a:t>Nghĩ</a:t>
            </a:r>
            <a:r>
              <a:rPr lang="en-US" sz="2400" dirty="0" smtClean="0"/>
              <a:t> </a:t>
            </a:r>
            <a:r>
              <a:rPr lang="en-US" sz="2400" dirty="0" err="1" smtClean="0"/>
              <a:t>tới</a:t>
            </a:r>
            <a:r>
              <a:rPr lang="en-US" sz="2400" dirty="0" smtClean="0"/>
              <a:t> </a:t>
            </a:r>
            <a:r>
              <a:rPr lang="en-US" sz="2400" dirty="0" err="1" smtClean="0"/>
              <a:t>công</a:t>
            </a:r>
            <a:r>
              <a:rPr lang="en-US" sz="2400" dirty="0" smtClean="0"/>
              <a:t> </a:t>
            </a:r>
            <a:r>
              <a:rPr lang="en-US" sz="2400" dirty="0" err="1" smtClean="0"/>
              <a:t>cụ</a:t>
            </a:r>
            <a:r>
              <a:rPr lang="en-US" sz="2400" dirty="0" smtClean="0"/>
              <a:t> </a:t>
            </a:r>
            <a:r>
              <a:rPr lang="en-US" sz="2400" dirty="0" err="1" smtClean="0"/>
              <a:t>đánh</a:t>
            </a:r>
            <a:r>
              <a:rPr lang="en-US" sz="2400" dirty="0" smtClean="0"/>
              <a:t> </a:t>
            </a:r>
            <a:r>
              <a:rPr lang="en-US" sz="2400" dirty="0" err="1" smtClean="0"/>
              <a:t>giá</a:t>
            </a:r>
            <a:r>
              <a:rPr lang="en-US" sz="2400" dirty="0" smtClean="0"/>
              <a:t> </a:t>
            </a:r>
            <a:r>
              <a:rPr lang="en-US" sz="2400" dirty="0" err="1" smtClean="0"/>
              <a:t>các</a:t>
            </a:r>
            <a:r>
              <a:rPr lang="en-US" sz="2400" dirty="0" smtClean="0"/>
              <a:t> </a:t>
            </a:r>
            <a:r>
              <a:rPr lang="en-US" sz="2400" dirty="0" err="1" smtClean="0"/>
              <a:t>yếu</a:t>
            </a:r>
            <a:r>
              <a:rPr lang="en-US" sz="2400" dirty="0" smtClean="0"/>
              <a:t> </a:t>
            </a:r>
            <a:r>
              <a:rPr lang="en-US" sz="2400" dirty="0" err="1" smtClean="0"/>
              <a:t>tố</a:t>
            </a:r>
            <a:r>
              <a:rPr lang="en-US" sz="2400" dirty="0" smtClean="0"/>
              <a:t> </a:t>
            </a:r>
            <a:r>
              <a:rPr lang="en-US" sz="2400" dirty="0" err="1" smtClean="0"/>
              <a:t>đó</a:t>
            </a:r>
            <a:endParaRPr lang="en-US" sz="2400" dirty="0"/>
          </a:p>
        </p:txBody>
      </p:sp>
      <p:graphicFrame>
        <p:nvGraphicFramePr>
          <p:cNvPr id="9" name="Content Placeholder 8"/>
          <p:cNvGraphicFramePr>
            <a:graphicFrameLocks noGrp="1" noChangeAspect="1"/>
          </p:cNvGraphicFramePr>
          <p:nvPr>
            <p:ph sz="quarter" idx="4"/>
            <p:extLst>
              <p:ext uri="{D42A27DB-BD31-4B8C-83A1-F6EECF244321}">
                <p14:modId xmlns="" xmlns:p14="http://schemas.microsoft.com/office/powerpoint/2010/main" val="2590855510"/>
              </p:ext>
            </p:extLst>
          </p:nvPr>
        </p:nvGraphicFramePr>
        <p:xfrm>
          <a:off x="4829492" y="1535113"/>
          <a:ext cx="3672840" cy="4591050"/>
        </p:xfrm>
        <a:graphic>
          <a:graphicData uri="http://schemas.openxmlformats.org/presentationml/2006/ole">
            <p:oleObj spid="_x0000_s3100" name="Document" r:id="rId4" imgW="6298968" imgH="7873710" progId="Word.Document.12">
              <p:embed/>
            </p:oleObj>
          </a:graphicData>
        </a:graphic>
      </p:graphicFrame>
    </p:spTree>
    <p:extLst>
      <p:ext uri="{BB962C8B-B14F-4D97-AF65-F5344CB8AC3E}">
        <p14:creationId xmlns="" xmlns:p14="http://schemas.microsoft.com/office/powerpoint/2010/main" val="141747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sp>
        <p:nvSpPr>
          <p:cNvPr id="4" name="Text Placeholder 3"/>
          <p:cNvSpPr>
            <a:spLocks noGrp="1"/>
          </p:cNvSpPr>
          <p:nvPr>
            <p:ph type="body" sz="quarter" idx="13"/>
          </p:nvPr>
        </p:nvSpPr>
        <p:spPr/>
        <p:txBody>
          <a:bodyPr>
            <a:normAutofit/>
          </a:bodyPr>
          <a:lstStyle/>
          <a:p>
            <a:r>
              <a:rPr lang="en-US" sz="2400" dirty="0" err="1" smtClean="0"/>
              <a:t>bước</a:t>
            </a:r>
            <a:r>
              <a:rPr lang="en-US" sz="2400" dirty="0" smtClean="0"/>
              <a:t> 4: </a:t>
            </a:r>
            <a:r>
              <a:rPr lang="en-US" sz="2400" dirty="0" err="1" smtClean="0"/>
              <a:t>thu</a:t>
            </a:r>
            <a:r>
              <a:rPr lang="en-US" sz="2400" dirty="0" smtClean="0"/>
              <a:t> </a:t>
            </a:r>
            <a:r>
              <a:rPr lang="en-US" sz="2400" dirty="0" err="1" smtClean="0"/>
              <a:t>thập</a:t>
            </a:r>
            <a:r>
              <a:rPr lang="en-US" sz="2400" dirty="0" smtClean="0"/>
              <a:t> </a:t>
            </a:r>
            <a:r>
              <a:rPr lang="en-US" sz="2400" dirty="0" err="1" smtClean="0"/>
              <a:t>dữ</a:t>
            </a:r>
            <a:r>
              <a:rPr lang="en-US" sz="2400" dirty="0" smtClean="0"/>
              <a:t> </a:t>
            </a:r>
            <a:r>
              <a:rPr lang="en-US" sz="2400" dirty="0" err="1" smtClean="0"/>
              <a:t>liệu</a:t>
            </a:r>
            <a:endParaRPr lang="en-US" sz="2400" dirty="0"/>
          </a:p>
        </p:txBody>
      </p:sp>
      <p:sp>
        <p:nvSpPr>
          <p:cNvPr id="3" name="Content Placeholder 2"/>
          <p:cNvSpPr>
            <a:spLocks noGrp="1"/>
          </p:cNvSpPr>
          <p:nvPr>
            <p:ph idx="1"/>
          </p:nvPr>
        </p:nvSpPr>
        <p:spPr>
          <a:xfrm>
            <a:off x="693056" y="1959428"/>
            <a:ext cx="7993743" cy="630862"/>
          </a:xfrm>
        </p:spPr>
        <p:txBody>
          <a:bodyPr>
            <a:normAutofit/>
          </a:bodyPr>
          <a:lstStyle/>
          <a:p>
            <a:pPr marL="0" indent="0">
              <a:buNone/>
            </a:pPr>
            <a:r>
              <a:rPr lang="en-US" sz="2400" dirty="0" smtClean="0"/>
              <a:t>Data Collection System</a:t>
            </a:r>
            <a:endParaRPr lang="en-US" sz="2400" dirty="0"/>
          </a:p>
        </p:txBody>
      </p:sp>
      <p:graphicFrame>
        <p:nvGraphicFramePr>
          <p:cNvPr id="6" name="Diagram 5"/>
          <p:cNvGraphicFramePr/>
          <p:nvPr>
            <p:extLst>
              <p:ext uri="{D42A27DB-BD31-4B8C-83A1-F6EECF244321}">
                <p14:modId xmlns="" xmlns:p14="http://schemas.microsoft.com/office/powerpoint/2010/main" val="1743258759"/>
              </p:ext>
            </p:extLst>
          </p:nvPr>
        </p:nvGraphicFramePr>
        <p:xfrm>
          <a:off x="693057" y="2590289"/>
          <a:ext cx="7993742" cy="3510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449450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endParaRPr lang="en-US" dirty="0"/>
          </a:p>
        </p:txBody>
      </p:sp>
      <p:sp>
        <p:nvSpPr>
          <p:cNvPr id="4" name="Text Placeholder 3"/>
          <p:cNvSpPr>
            <a:spLocks noGrp="1"/>
          </p:cNvSpPr>
          <p:nvPr>
            <p:ph type="body" idx="1"/>
          </p:nvPr>
        </p:nvSpPr>
        <p:spPr/>
        <p:txBody>
          <a:bodyPr>
            <a:normAutofit/>
          </a:bodyPr>
          <a:lstStyle/>
          <a:p>
            <a:r>
              <a:rPr lang="en-US" sz="2400" dirty="0" err="1" smtClean="0"/>
              <a:t>Hướng</a:t>
            </a:r>
            <a:r>
              <a:rPr lang="en-US" sz="2400" dirty="0" smtClean="0"/>
              <a:t> </a:t>
            </a:r>
            <a:r>
              <a:rPr lang="en-US" sz="2400" dirty="0" err="1" smtClean="0"/>
              <a:t>dẫn</a:t>
            </a:r>
            <a:r>
              <a:rPr lang="en-US" sz="2400" dirty="0" smtClean="0"/>
              <a:t>:</a:t>
            </a:r>
            <a:endParaRPr lang="en-US" sz="2400" dirty="0"/>
          </a:p>
        </p:txBody>
      </p:sp>
      <p:sp>
        <p:nvSpPr>
          <p:cNvPr id="3" name="Content Placeholder 2"/>
          <p:cNvSpPr>
            <a:spLocks noGrp="1"/>
          </p:cNvSpPr>
          <p:nvPr>
            <p:ph sz="half" idx="2"/>
          </p:nvPr>
        </p:nvSpPr>
        <p:spPr/>
        <p:txBody>
          <a:bodyPr>
            <a:normAutofit fontScale="85000" lnSpcReduction="10000"/>
          </a:bodyPr>
          <a:lstStyle/>
          <a:p>
            <a:pPr marL="0" indent="0">
              <a:buNone/>
            </a:pPr>
            <a:r>
              <a:rPr lang="en-US" sz="2400" dirty="0" err="1" smtClean="0"/>
              <a:t>Suy</a:t>
            </a:r>
            <a:r>
              <a:rPr lang="en-US" sz="2400" dirty="0" smtClean="0"/>
              <a:t> </a:t>
            </a:r>
            <a:r>
              <a:rPr lang="en-US" sz="2400" dirty="0" err="1" smtClean="0"/>
              <a:t>nghĩ</a:t>
            </a:r>
            <a:r>
              <a:rPr lang="en-US" sz="2400" dirty="0" smtClean="0"/>
              <a:t> </a:t>
            </a:r>
            <a:r>
              <a:rPr lang="en-US" sz="2400" dirty="0" err="1" smtClean="0"/>
              <a:t>tạo</a:t>
            </a:r>
            <a:r>
              <a:rPr lang="en-US" sz="2400" dirty="0" smtClean="0"/>
              <a:t> </a:t>
            </a:r>
            <a:r>
              <a:rPr lang="en-US" sz="2400" dirty="0" err="1" smtClean="0"/>
              <a:t>Hệ</a:t>
            </a:r>
            <a:r>
              <a:rPr lang="en-US" sz="2400" dirty="0" smtClean="0"/>
              <a:t> </a:t>
            </a:r>
            <a:r>
              <a:rPr lang="en-US" sz="2400" dirty="0" err="1" smtClean="0"/>
              <a:t>thống</a:t>
            </a:r>
            <a:r>
              <a:rPr lang="en-US" sz="2400" dirty="0" smtClean="0"/>
              <a:t> </a:t>
            </a:r>
            <a:r>
              <a:rPr lang="en-US" sz="2400" dirty="0" err="1" smtClean="0"/>
              <a:t>thu</a:t>
            </a:r>
            <a:r>
              <a:rPr lang="en-US" sz="2400" dirty="0" smtClean="0"/>
              <a:t> </a:t>
            </a:r>
            <a:r>
              <a:rPr lang="en-US" sz="2400" dirty="0" err="1" smtClean="0"/>
              <a:t>thập</a:t>
            </a:r>
            <a:r>
              <a:rPr lang="en-US" sz="2400" dirty="0" smtClean="0"/>
              <a:t> </a:t>
            </a:r>
            <a:r>
              <a:rPr lang="en-US" sz="2400" dirty="0" err="1" smtClean="0"/>
              <a:t>thông</a:t>
            </a:r>
            <a:r>
              <a:rPr lang="en-US" sz="2400" dirty="0" smtClean="0"/>
              <a:t> tin </a:t>
            </a:r>
            <a:r>
              <a:rPr lang="en-US" sz="2400" dirty="0" err="1" smtClean="0"/>
              <a:t>của</a:t>
            </a:r>
            <a:r>
              <a:rPr lang="en-US" sz="2400" dirty="0" smtClean="0"/>
              <a:t> </a:t>
            </a:r>
            <a:r>
              <a:rPr lang="en-US" sz="2400" dirty="0" err="1" smtClean="0"/>
              <a:t>quý</a:t>
            </a:r>
            <a:r>
              <a:rPr lang="en-US" sz="2400" dirty="0" smtClean="0"/>
              <a:t> </a:t>
            </a:r>
            <a:r>
              <a:rPr lang="en-US" sz="2400" dirty="0" err="1" smtClean="0"/>
              <a:t>vị</a:t>
            </a:r>
            <a:r>
              <a:rPr lang="en-US" sz="2400" dirty="0" smtClean="0"/>
              <a:t> </a:t>
            </a:r>
          </a:p>
          <a:p>
            <a:pPr lvl="0"/>
            <a:r>
              <a:rPr lang="en-US" sz="2400" dirty="0" err="1" smtClean="0"/>
              <a:t>Quý</a:t>
            </a:r>
            <a:r>
              <a:rPr lang="en-US" sz="2400" dirty="0" smtClean="0"/>
              <a:t> </a:t>
            </a:r>
            <a:r>
              <a:rPr lang="en-US" sz="2400" dirty="0" err="1" smtClean="0"/>
              <a:t>vị</a:t>
            </a:r>
            <a:r>
              <a:rPr lang="en-US" sz="2400" dirty="0" smtClean="0"/>
              <a:t> </a:t>
            </a:r>
            <a:r>
              <a:rPr lang="en-US" sz="2400" dirty="0" err="1" smtClean="0"/>
              <a:t>thích</a:t>
            </a:r>
            <a:r>
              <a:rPr lang="en-US" sz="2400" dirty="0" smtClean="0"/>
              <a:t> </a:t>
            </a:r>
            <a:r>
              <a:rPr lang="en-US" sz="2400" dirty="0" err="1" smtClean="0"/>
              <a:t>công</a:t>
            </a:r>
            <a:r>
              <a:rPr lang="en-US" sz="2400" dirty="0" smtClean="0"/>
              <a:t> </a:t>
            </a:r>
            <a:r>
              <a:rPr lang="en-US" sz="2400" dirty="0" err="1" smtClean="0"/>
              <a:t>cụ</a:t>
            </a:r>
            <a:r>
              <a:rPr lang="en-US" sz="2400" dirty="0" smtClean="0"/>
              <a:t> </a:t>
            </a:r>
            <a:r>
              <a:rPr lang="en-US" sz="2400" dirty="0" err="1" smtClean="0"/>
              <a:t>thu</a:t>
            </a:r>
            <a:r>
              <a:rPr lang="en-US" sz="2400" dirty="0" smtClean="0"/>
              <a:t> </a:t>
            </a:r>
            <a:r>
              <a:rPr lang="en-US" sz="2400" dirty="0" err="1" smtClean="0"/>
              <a:t>thập</a:t>
            </a:r>
            <a:r>
              <a:rPr lang="en-US" sz="2400" dirty="0" smtClean="0"/>
              <a:t> </a:t>
            </a:r>
            <a:r>
              <a:rPr lang="en-US" sz="2400" dirty="0" err="1" smtClean="0"/>
              <a:t>thông</a:t>
            </a:r>
            <a:r>
              <a:rPr lang="en-US" sz="2400" dirty="0" smtClean="0"/>
              <a:t> tin </a:t>
            </a:r>
            <a:r>
              <a:rPr lang="en-US" sz="2400" dirty="0" err="1" smtClean="0"/>
              <a:t>nào</a:t>
            </a:r>
            <a:r>
              <a:rPr lang="en-US" sz="2400" dirty="0" smtClean="0"/>
              <a:t>?</a:t>
            </a:r>
            <a:endParaRPr lang="en-US" sz="2400" dirty="0"/>
          </a:p>
          <a:p>
            <a:pPr lvl="0"/>
            <a:r>
              <a:rPr lang="en-US" sz="2400" dirty="0" err="1" smtClean="0"/>
              <a:t>Lưu</a:t>
            </a:r>
            <a:r>
              <a:rPr lang="en-US" sz="2400" dirty="0" smtClean="0"/>
              <a:t> </a:t>
            </a:r>
            <a:r>
              <a:rPr lang="en-US" sz="2400" dirty="0" err="1" smtClean="0"/>
              <a:t>dữ</a:t>
            </a:r>
            <a:r>
              <a:rPr lang="en-US" sz="2400" dirty="0" smtClean="0"/>
              <a:t> </a:t>
            </a:r>
            <a:r>
              <a:rPr lang="en-US" sz="2400" dirty="0" err="1" smtClean="0"/>
              <a:t>liệu</a:t>
            </a:r>
            <a:r>
              <a:rPr lang="en-US" sz="2400" dirty="0" smtClean="0"/>
              <a:t> ở </a:t>
            </a:r>
            <a:r>
              <a:rPr lang="en-US" sz="2400" dirty="0" err="1" smtClean="0"/>
              <a:t>đâu</a:t>
            </a:r>
            <a:r>
              <a:rPr lang="en-US" sz="2400" dirty="0" smtClean="0"/>
              <a:t>?</a:t>
            </a:r>
            <a:endParaRPr lang="en-US" sz="2400" dirty="0"/>
          </a:p>
          <a:p>
            <a:pPr lvl="0"/>
            <a:r>
              <a:rPr lang="en-US" sz="2400" dirty="0" err="1" smtClean="0"/>
              <a:t>Cách</a:t>
            </a:r>
            <a:r>
              <a:rPr lang="en-US" sz="2400" dirty="0" smtClean="0"/>
              <a:t> </a:t>
            </a:r>
            <a:r>
              <a:rPr lang="en-US" sz="2400" dirty="0" err="1" smtClean="0"/>
              <a:t>phân</a:t>
            </a:r>
            <a:r>
              <a:rPr lang="en-US" sz="2400" dirty="0" smtClean="0"/>
              <a:t> </a:t>
            </a:r>
            <a:r>
              <a:rPr lang="en-US" sz="2400" dirty="0" err="1" smtClean="0"/>
              <a:t>tích</a:t>
            </a:r>
            <a:r>
              <a:rPr lang="en-US" sz="2400" dirty="0" smtClean="0"/>
              <a:t> </a:t>
            </a:r>
            <a:r>
              <a:rPr lang="en-US" sz="2400" dirty="0" err="1" smtClean="0"/>
              <a:t>dữ</a:t>
            </a:r>
            <a:r>
              <a:rPr lang="en-US" sz="2400" dirty="0" smtClean="0"/>
              <a:t> </a:t>
            </a:r>
            <a:r>
              <a:rPr lang="en-US" sz="2400" dirty="0" err="1" smtClean="0"/>
              <a:t>liệu</a:t>
            </a:r>
            <a:r>
              <a:rPr lang="en-US" sz="2400" dirty="0" smtClean="0"/>
              <a:t>?</a:t>
            </a:r>
            <a:endParaRPr lang="en-US" sz="2400" dirty="0"/>
          </a:p>
          <a:p>
            <a:pPr lvl="0"/>
            <a:r>
              <a:rPr lang="en-US" sz="2400" dirty="0" err="1" smtClean="0"/>
              <a:t>Tại</a:t>
            </a:r>
            <a:r>
              <a:rPr lang="en-US" sz="2400" dirty="0" smtClean="0"/>
              <a:t> </a:t>
            </a:r>
            <a:r>
              <a:rPr lang="en-US" sz="2400" dirty="0" err="1" smtClean="0"/>
              <a:t>sao</a:t>
            </a:r>
            <a:r>
              <a:rPr lang="en-US" sz="2400" dirty="0" smtClean="0"/>
              <a:t> </a:t>
            </a:r>
            <a:r>
              <a:rPr lang="en-US" sz="2400" dirty="0" err="1" smtClean="0"/>
              <a:t>nên</a:t>
            </a:r>
            <a:r>
              <a:rPr lang="en-US" sz="2400" dirty="0" smtClean="0"/>
              <a:t> </a:t>
            </a:r>
            <a:r>
              <a:rPr lang="en-US" sz="2400" dirty="0" err="1" smtClean="0"/>
              <a:t>thu</a:t>
            </a:r>
            <a:r>
              <a:rPr lang="en-US" sz="2400" dirty="0" smtClean="0"/>
              <a:t> </a:t>
            </a:r>
            <a:r>
              <a:rPr lang="en-US" sz="2400" dirty="0" err="1" smtClean="0"/>
              <a:t>thập</a:t>
            </a:r>
            <a:r>
              <a:rPr lang="en-US" sz="2400" dirty="0" smtClean="0"/>
              <a:t>, </a:t>
            </a:r>
            <a:r>
              <a:rPr lang="en-US" sz="2400" dirty="0" err="1" smtClean="0"/>
              <a:t>lưu</a:t>
            </a:r>
            <a:r>
              <a:rPr lang="en-US" sz="2400" dirty="0" smtClean="0"/>
              <a:t> </a:t>
            </a:r>
            <a:r>
              <a:rPr lang="en-US" sz="2400" dirty="0" err="1" smtClean="0"/>
              <a:t>trữ</a:t>
            </a:r>
            <a:r>
              <a:rPr lang="en-US" sz="2400" dirty="0" smtClean="0"/>
              <a:t>, </a:t>
            </a:r>
            <a:r>
              <a:rPr lang="en-US" sz="2400" dirty="0" err="1" smtClean="0"/>
              <a:t>phân</a:t>
            </a:r>
            <a:r>
              <a:rPr lang="en-US" sz="2400" dirty="0" smtClean="0"/>
              <a:t> </a:t>
            </a:r>
            <a:r>
              <a:rPr lang="en-US" sz="2400" dirty="0" err="1" smtClean="0"/>
              <a:t>tích</a:t>
            </a:r>
            <a:r>
              <a:rPr lang="en-US" sz="2400" dirty="0" smtClean="0"/>
              <a:t> </a:t>
            </a:r>
            <a:r>
              <a:rPr lang="en-US" sz="2400" dirty="0" err="1" smtClean="0"/>
              <a:t>dữ</a:t>
            </a:r>
            <a:r>
              <a:rPr lang="en-US" sz="2400" dirty="0" smtClean="0"/>
              <a:t> </a:t>
            </a:r>
            <a:r>
              <a:rPr lang="en-US" sz="2400" dirty="0" err="1" smtClean="0"/>
              <a:t>liệu</a:t>
            </a:r>
            <a:r>
              <a:rPr lang="en-US" sz="2400" dirty="0" smtClean="0"/>
              <a:t>?</a:t>
            </a:r>
            <a:endParaRPr lang="en-US" sz="2400" dirty="0"/>
          </a:p>
        </p:txBody>
      </p:sp>
      <p:pic>
        <p:nvPicPr>
          <p:cNvPr id="7" name="Content Placeholder 8" descr="pens-532214_1280.jpg"/>
          <p:cNvPicPr>
            <a:picLocks noGrp="1" noChangeAspect="1"/>
          </p:cNvPicPr>
          <p:nvPr>
            <p:ph sz="quarter" idx="4"/>
          </p:nvPr>
        </p:nvPicPr>
        <p:blipFill rotWithShape="1">
          <a:blip r:embed="rId3">
            <a:extLst>
              <a:ext uri="{28A0092B-C50C-407E-A947-70E740481C1C}">
                <a14:useLocalDpi xmlns="" xmlns:a14="http://schemas.microsoft.com/office/drawing/2010/main" val="0"/>
              </a:ext>
            </a:extLst>
          </a:blip>
          <a:srcRect l="30972" r="3002"/>
          <a:stretch/>
        </p:blipFill>
        <p:spPr>
          <a:xfrm>
            <a:off x="4645025" y="1535113"/>
            <a:ext cx="4041775" cy="4591050"/>
          </a:xfrm>
        </p:spPr>
      </p:pic>
      <p:sp>
        <p:nvSpPr>
          <p:cNvPr id="6" name="Rectangle 5"/>
          <p:cNvSpPr/>
          <p:nvPr/>
        </p:nvSpPr>
        <p:spPr>
          <a:xfrm>
            <a:off x="10858726" y="2631560"/>
            <a:ext cx="1069524" cy="369332"/>
          </a:xfrm>
          <a:prstGeom prst="rect">
            <a:avLst/>
          </a:prstGeom>
        </p:spPr>
        <p:txBody>
          <a:bodyPr wrap="none">
            <a:spAutoFit/>
          </a:bodyPr>
          <a:lstStyle/>
          <a:p>
            <a:r>
              <a:rPr lang="en-US" dirty="0" smtClean="0"/>
              <a:t>Indicator</a:t>
            </a:r>
            <a:endParaRPr lang="en-US" dirty="0"/>
          </a:p>
        </p:txBody>
      </p:sp>
    </p:spTree>
    <p:extLst>
      <p:ext uri="{BB962C8B-B14F-4D97-AF65-F5344CB8AC3E}">
        <p14:creationId xmlns="" xmlns:p14="http://schemas.microsoft.com/office/powerpoint/2010/main" val="1402314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sp>
        <p:nvSpPr>
          <p:cNvPr id="4" name="Text Placeholder 3"/>
          <p:cNvSpPr>
            <a:spLocks noGrp="1"/>
          </p:cNvSpPr>
          <p:nvPr>
            <p:ph type="body" sz="quarter" idx="13"/>
          </p:nvPr>
        </p:nvSpPr>
        <p:spPr/>
        <p:txBody>
          <a:bodyPr/>
          <a:lstStyle/>
          <a:p>
            <a:r>
              <a:rPr lang="en-US" dirty="0" err="1" smtClean="0"/>
              <a:t>bước</a:t>
            </a:r>
            <a:r>
              <a:rPr lang="en-US" dirty="0" smtClean="0"/>
              <a:t> 5: </a:t>
            </a:r>
            <a:r>
              <a:rPr lang="en-US" dirty="0" err="1" smtClean="0"/>
              <a:t>chia</a:t>
            </a:r>
            <a:r>
              <a:rPr lang="en-US" dirty="0" smtClean="0"/>
              <a:t> </a:t>
            </a:r>
            <a:r>
              <a:rPr lang="en-US" dirty="0" err="1" smtClean="0"/>
              <a:t>sẻ</a:t>
            </a:r>
            <a:r>
              <a:rPr lang="en-US" dirty="0" smtClean="0"/>
              <a:t> </a:t>
            </a:r>
            <a:r>
              <a:rPr lang="en-US" dirty="0" err="1" smtClean="0"/>
              <a:t>và</a:t>
            </a:r>
            <a:r>
              <a:rPr lang="en-US" dirty="0" smtClean="0"/>
              <a:t> </a:t>
            </a:r>
            <a:r>
              <a:rPr lang="en-US" dirty="0" err="1" smtClean="0"/>
              <a:t>chúc</a:t>
            </a:r>
            <a:r>
              <a:rPr lang="en-US" dirty="0" smtClean="0"/>
              <a:t> </a:t>
            </a:r>
            <a:r>
              <a:rPr lang="en-US" dirty="0" err="1" smtClean="0"/>
              <a:t>mừng</a:t>
            </a:r>
            <a:endParaRPr lang="en-US" dirty="0"/>
          </a:p>
        </p:txBody>
      </p:sp>
      <p:pic>
        <p:nvPicPr>
          <p:cNvPr id="5" name="Content Placeholder 4" descr="dancing-156041_1280.png"/>
          <p:cNvPicPr>
            <a:picLocks noGrp="1" noChangeAspect="1"/>
          </p:cNvPicPr>
          <p:nvPr>
            <p:ph idx="1"/>
          </p:nvPr>
        </p:nvPicPr>
        <p:blipFill>
          <a:blip r:embed="rId3">
            <a:extLst>
              <a:ext uri="{28A0092B-C50C-407E-A947-70E740481C1C}">
                <a14:useLocalDpi xmlns="" xmlns:a14="http://schemas.microsoft.com/office/drawing/2010/main" val="0"/>
              </a:ext>
            </a:extLst>
          </a:blip>
          <a:srcRect l="3722" r="3722"/>
          <a:stretch>
            <a:fillRect/>
          </a:stretch>
        </p:blipFill>
        <p:spPr>
          <a:xfrm>
            <a:off x="693738" y="1958975"/>
            <a:ext cx="7993062" cy="4318000"/>
          </a:xfrm>
        </p:spPr>
      </p:pic>
    </p:spTree>
    <p:extLst>
      <p:ext uri="{BB962C8B-B14F-4D97-AF65-F5344CB8AC3E}">
        <p14:creationId xmlns="" xmlns:p14="http://schemas.microsoft.com/office/powerpoint/2010/main" val="12399095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Conclusion</a:t>
            </a:r>
            <a:endParaRPr lang="en-US" dirty="0"/>
          </a:p>
        </p:txBody>
      </p:sp>
      <p:sp>
        <p:nvSpPr>
          <p:cNvPr id="5" name="Text Placeholder 4"/>
          <p:cNvSpPr>
            <a:spLocks noGrp="1"/>
          </p:cNvSpPr>
          <p:nvPr>
            <p:ph type="body" sz="quarter" idx="3"/>
          </p:nvPr>
        </p:nvSpPr>
        <p:spPr>
          <a:xfrm>
            <a:off x="4645025" y="1535113"/>
            <a:ext cx="4041775" cy="3741144"/>
          </a:xfrm>
        </p:spPr>
        <p:txBody>
          <a:bodyPr>
            <a:noAutofit/>
          </a:bodyPr>
          <a:lstStyle/>
          <a:p>
            <a:pPr marL="342900" indent="-342900" algn="ctr">
              <a:buFont typeface="Wingdings" charset="2"/>
              <a:buChar char="²"/>
            </a:pPr>
            <a:endParaRPr lang="en-US" sz="2400" dirty="0" smtClean="0"/>
          </a:p>
          <a:p>
            <a:pPr marL="342900" indent="-342900" algn="ctr">
              <a:buFont typeface="Wingdings" charset="2"/>
              <a:buChar char="²"/>
            </a:pPr>
            <a:endParaRPr lang="en-US" sz="2400" dirty="0"/>
          </a:p>
          <a:p>
            <a:pPr algn="ctr"/>
            <a:endParaRPr lang="en-US" sz="2400" dirty="0"/>
          </a:p>
          <a:p>
            <a:pPr marL="457200" indent="-457200" algn="ctr">
              <a:buFont typeface="Wingdings" charset="2"/>
              <a:buChar char="²"/>
            </a:pPr>
            <a:r>
              <a:rPr lang="vi-VN" sz="2400" dirty="0" smtClean="0"/>
              <a:t>Câu hỏi</a:t>
            </a:r>
            <a:r>
              <a:rPr lang="en-US" sz="2400" dirty="0" smtClean="0"/>
              <a:t>?</a:t>
            </a:r>
          </a:p>
          <a:p>
            <a:pPr algn="ctr"/>
            <a:endParaRPr lang="en-US" sz="2400" dirty="0" smtClean="0"/>
          </a:p>
          <a:p>
            <a:pPr marL="457200" indent="-457200" algn="ctr">
              <a:buFont typeface="Wingdings" charset="2"/>
              <a:buChar char="²"/>
            </a:pPr>
            <a:r>
              <a:rPr lang="vi-VN" sz="2400" dirty="0" smtClean="0"/>
              <a:t>Bình luận</a:t>
            </a:r>
            <a:r>
              <a:rPr lang="en-US" sz="2400" dirty="0" smtClean="0"/>
              <a:t>?</a:t>
            </a:r>
          </a:p>
          <a:p>
            <a:pPr algn="ctr"/>
            <a:endParaRPr lang="en-US" sz="2400" dirty="0" smtClean="0"/>
          </a:p>
          <a:p>
            <a:pPr marL="457200" indent="-457200" algn="ctr">
              <a:buFont typeface="Wingdings" charset="2"/>
              <a:buChar char="²"/>
            </a:pPr>
            <a:r>
              <a:rPr lang="vi-VN" sz="2400" dirty="0" smtClean="0"/>
              <a:t>Băn khoăn</a:t>
            </a:r>
            <a:r>
              <a:rPr lang="en-US" sz="2400" dirty="0" smtClean="0"/>
              <a:t>?</a:t>
            </a:r>
          </a:p>
          <a:p>
            <a:pPr marL="342900" indent="-342900" algn="ctr">
              <a:buFont typeface="Wingdings" charset="2"/>
              <a:buChar char="²"/>
            </a:pPr>
            <a:endParaRPr lang="en-US" sz="2400" dirty="0"/>
          </a:p>
          <a:p>
            <a:pPr algn="ctr"/>
            <a:endParaRPr lang="en-US" sz="2400" dirty="0"/>
          </a:p>
        </p:txBody>
      </p:sp>
      <p:pic>
        <p:nvPicPr>
          <p:cNvPr id="2" name="Picture 1" descr="question-423604_1280.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40997" y="1535113"/>
            <a:ext cx="3242388" cy="2928282"/>
          </a:xfrm>
          <a:prstGeom prst="rect">
            <a:avLst/>
          </a:prstGeom>
        </p:spPr>
      </p:pic>
    </p:spTree>
    <p:extLst>
      <p:ext uri="{BB962C8B-B14F-4D97-AF65-F5344CB8AC3E}">
        <p14:creationId xmlns="" xmlns:p14="http://schemas.microsoft.com/office/powerpoint/2010/main" val="2608797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1015663"/>
          </a:xfrm>
          <a:prstGeom prst="rect">
            <a:avLst/>
          </a:prstGeom>
        </p:spPr>
        <p:txBody>
          <a:bodyPr wrap="square">
            <a:spAutoFit/>
          </a:bodyPr>
          <a:lstStyle/>
          <a:p>
            <a:pPr algn="just"/>
            <a:r>
              <a:rPr lang="en-US" sz="1200" dirty="0" smtClean="0"/>
              <a:t>"</a:t>
            </a:r>
            <a:r>
              <a:rPr lang="vi-VN" sz="1200" dirty="0" smtClean="0"/>
              <a:t>Giáo trình này được Thỏa thuận hợp tác số DP005528-01 hỗ trợ, Trung tâm kiểm soát và ngăn ngừa dịch bệnh tài trợ thông qua Hạt San Diego, Cơ quan Y tế và dịch vụ nhân sinh. Tác giả hoàn toàn chịu trách nhiệm về nội dung và không cần quan điểm xem xét chính thức từ Trung tâm kiểm soát và phòng ngừa dịch bệnh hoặc Sở y tế và dịch vụ nhân sinh</a:t>
            </a:r>
            <a:r>
              <a:rPr lang="en-US" sz="1200" dirty="0" smtClean="0"/>
              <a:t>."</a:t>
            </a:r>
            <a:endParaRPr lang="en-US" sz="1200" dirty="0"/>
          </a:p>
        </p:txBody>
      </p:sp>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 xmlns:p14="http://schemas.microsoft.com/office/powerpoint/2010/main" val="486054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r>
              <a:rPr lang="en-US" dirty="0" smtClean="0"/>
              <a:t> </a:t>
            </a:r>
            <a:r>
              <a:rPr lang="en-US" dirty="0" err="1" smtClean="0"/>
              <a:t>mở</a:t>
            </a:r>
            <a:r>
              <a:rPr lang="en-US" dirty="0" smtClean="0"/>
              <a:t> </a:t>
            </a:r>
            <a:r>
              <a:rPr lang="en-US" dirty="0" err="1" smtClean="0"/>
              <a:t>đầu</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 xmlns:p14="http://schemas.microsoft.com/office/powerpoint/2010/main" val="96215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Mục</a:t>
            </a:r>
            <a:r>
              <a:rPr lang="en-US" dirty="0" smtClean="0"/>
              <a:t> 4: </a:t>
            </a:r>
            <a:r>
              <a:rPr lang="en-US" dirty="0" err="1" smtClean="0"/>
              <a:t>đánh</a:t>
            </a:r>
            <a:r>
              <a:rPr lang="en-US" dirty="0" smtClean="0"/>
              <a:t> </a:t>
            </a:r>
            <a:r>
              <a:rPr lang="en-US" dirty="0" err="1" smtClean="0"/>
              <a:t>giá</a:t>
            </a:r>
            <a:r>
              <a:rPr lang="en-US" dirty="0" smtClean="0"/>
              <a:t> </a:t>
            </a:r>
            <a:r>
              <a:rPr lang="en-US" dirty="0" err="1" smtClean="0"/>
              <a:t>và</a:t>
            </a:r>
            <a:r>
              <a:rPr lang="en-US" dirty="0" smtClean="0"/>
              <a:t> </a:t>
            </a:r>
            <a:r>
              <a:rPr lang="en-US" dirty="0" err="1" smtClean="0"/>
              <a:t>chúc</a:t>
            </a:r>
            <a:r>
              <a:rPr lang="en-US" dirty="0" smtClean="0"/>
              <a:t> </a:t>
            </a:r>
            <a:r>
              <a:rPr lang="en-US" dirty="0" err="1" smtClean="0"/>
              <a:t>mừng</a:t>
            </a:r>
            <a:endParaRPr lang="en-US" dirty="0"/>
          </a:p>
        </p:txBody>
      </p:sp>
      <p:sp>
        <p:nvSpPr>
          <p:cNvPr id="5" name="Text Placeholder 4"/>
          <p:cNvSpPr>
            <a:spLocks noGrp="1"/>
          </p:cNvSpPr>
          <p:nvPr>
            <p:ph type="body" sz="quarter" idx="13"/>
          </p:nvPr>
        </p:nvSpPr>
        <p:spPr/>
        <p:txBody>
          <a:bodyPr/>
          <a:lstStyle/>
          <a:p>
            <a:r>
              <a:rPr lang="en-US" dirty="0" err="1" smtClean="0"/>
              <a:t>Mục</a:t>
            </a:r>
            <a:r>
              <a:rPr lang="en-US" dirty="0" smtClean="0"/>
              <a:t> </a:t>
            </a:r>
            <a:r>
              <a:rPr lang="en-US" dirty="0" err="1" smtClean="0"/>
              <a:t>tiêu</a:t>
            </a:r>
            <a:r>
              <a:rPr lang="en-US" dirty="0" smtClean="0"/>
              <a:t> </a:t>
            </a:r>
            <a:r>
              <a:rPr lang="en-US" dirty="0" err="1" smtClean="0"/>
              <a:t>học</a:t>
            </a:r>
            <a:r>
              <a:rPr lang="en-US" dirty="0" smtClean="0"/>
              <a:t> </a:t>
            </a:r>
            <a:r>
              <a:rPr lang="en-US" dirty="0" err="1" smtClean="0"/>
              <a:t>tập</a:t>
            </a:r>
            <a:endParaRPr lang="en-US" dirty="0"/>
          </a:p>
        </p:txBody>
      </p:sp>
      <p:sp>
        <p:nvSpPr>
          <p:cNvPr id="3" name="Content Placeholder 2"/>
          <p:cNvSpPr>
            <a:spLocks noGrp="1"/>
          </p:cNvSpPr>
          <p:nvPr>
            <p:ph idx="1"/>
          </p:nvPr>
        </p:nvSpPr>
        <p:spPr/>
        <p:txBody>
          <a:bodyPr>
            <a:normAutofit/>
          </a:bodyPr>
          <a:lstStyle/>
          <a:p>
            <a:pPr marL="457200" lvl="0" indent="-457200">
              <a:lnSpc>
                <a:spcPct val="100000"/>
              </a:lnSpc>
              <a:buFont typeface="+mj-lt"/>
              <a:buAutoNum type="arabicPeriod"/>
            </a:pPr>
            <a:r>
              <a:rPr lang="en-US" sz="2400" dirty="0" err="1" smtClean="0"/>
              <a:t>Xác</a:t>
            </a:r>
            <a:r>
              <a:rPr lang="en-US" sz="2400" dirty="0" smtClean="0"/>
              <a:t> </a:t>
            </a:r>
            <a:r>
              <a:rPr lang="en-US" sz="2400" dirty="0" err="1" smtClean="0"/>
              <a:t>định</a:t>
            </a:r>
            <a:r>
              <a:rPr lang="en-US" sz="2400" dirty="0" smtClean="0"/>
              <a:t> </a:t>
            </a:r>
            <a:r>
              <a:rPr lang="en-US" sz="2400" dirty="0" err="1" smtClean="0"/>
              <a:t>các</a:t>
            </a:r>
            <a:r>
              <a:rPr lang="en-US" sz="2400" dirty="0" smtClean="0"/>
              <a:t> </a:t>
            </a:r>
            <a:r>
              <a:rPr lang="en-US" sz="2400" dirty="0" err="1" smtClean="0"/>
              <a:t>dạng</a:t>
            </a:r>
            <a:r>
              <a:rPr lang="en-US" sz="2400" dirty="0" smtClean="0"/>
              <a:t> </a:t>
            </a:r>
            <a:r>
              <a:rPr lang="en-US" sz="2400" dirty="0" err="1" smtClean="0"/>
              <a:t>đánh</a:t>
            </a:r>
            <a:r>
              <a:rPr lang="en-US" sz="2400" dirty="0" smtClean="0"/>
              <a:t> </a:t>
            </a:r>
            <a:r>
              <a:rPr lang="en-US" sz="2400" dirty="0" err="1" smtClean="0"/>
              <a:t>giá</a:t>
            </a:r>
            <a:r>
              <a:rPr lang="en-US" sz="2400" dirty="0" smtClean="0"/>
              <a:t> </a:t>
            </a:r>
            <a:r>
              <a:rPr lang="en-US" sz="2400" dirty="0" err="1" smtClean="0"/>
              <a:t>và</a:t>
            </a:r>
            <a:r>
              <a:rPr lang="en-US" sz="2400" dirty="0" smtClean="0"/>
              <a:t> </a:t>
            </a:r>
            <a:r>
              <a:rPr lang="en-US" sz="2400" dirty="0" err="1" smtClean="0"/>
              <a:t>khái</a:t>
            </a:r>
            <a:r>
              <a:rPr lang="en-US" sz="2400" dirty="0" smtClean="0"/>
              <a:t> </a:t>
            </a:r>
            <a:r>
              <a:rPr lang="en-US" sz="2400" dirty="0" err="1" smtClean="0"/>
              <a:t>niệm</a:t>
            </a:r>
            <a:r>
              <a:rPr lang="en-US" sz="2400" dirty="0" smtClean="0"/>
              <a:t> </a:t>
            </a:r>
            <a:r>
              <a:rPr lang="en-US" sz="2400" dirty="0" err="1" smtClean="0"/>
              <a:t>chính</a:t>
            </a:r>
            <a:r>
              <a:rPr lang="en-US" sz="2400" dirty="0" smtClean="0"/>
              <a:t> </a:t>
            </a:r>
            <a:r>
              <a:rPr lang="en-US" sz="2400" dirty="0" err="1" smtClean="0"/>
              <a:t>của</a:t>
            </a:r>
            <a:r>
              <a:rPr lang="en-US" sz="2400" dirty="0" smtClean="0"/>
              <a:t> </a:t>
            </a:r>
            <a:r>
              <a:rPr lang="en-US" sz="2400" dirty="0" err="1" smtClean="0"/>
              <a:t>từng</a:t>
            </a:r>
            <a:r>
              <a:rPr lang="en-US" sz="2400" dirty="0" smtClean="0"/>
              <a:t> </a:t>
            </a:r>
            <a:r>
              <a:rPr lang="en-US" sz="2400" dirty="0" err="1" smtClean="0"/>
              <a:t>dạng</a:t>
            </a:r>
            <a:endParaRPr lang="en-US" sz="2400" dirty="0"/>
          </a:p>
          <a:p>
            <a:pPr marL="457200" lvl="0" indent="-457200">
              <a:lnSpc>
                <a:spcPct val="100000"/>
              </a:lnSpc>
              <a:buFont typeface="+mj-lt"/>
              <a:buAutoNum type="arabicPeriod"/>
            </a:pPr>
            <a:r>
              <a:rPr lang="en-US" sz="2400" dirty="0" err="1" smtClean="0"/>
              <a:t>Áp</a:t>
            </a:r>
            <a:r>
              <a:rPr lang="en-US" sz="2400" dirty="0" smtClean="0"/>
              <a:t> </a:t>
            </a:r>
            <a:r>
              <a:rPr lang="en-US" sz="2400" dirty="0" err="1" smtClean="0"/>
              <a:t>dụng</a:t>
            </a:r>
            <a:r>
              <a:rPr lang="en-US" sz="2400" dirty="0" smtClean="0"/>
              <a:t> 5 </a:t>
            </a:r>
            <a:r>
              <a:rPr lang="en-US" sz="2400" dirty="0" err="1" smtClean="0"/>
              <a:t>bước</a:t>
            </a:r>
            <a:r>
              <a:rPr lang="en-US" sz="2400" dirty="0" smtClean="0"/>
              <a:t> </a:t>
            </a:r>
            <a:r>
              <a:rPr lang="en-US" sz="2400" dirty="0" err="1" smtClean="0"/>
              <a:t>trong</a:t>
            </a:r>
            <a:r>
              <a:rPr lang="en-US" sz="2400" dirty="0" smtClean="0"/>
              <a:t> </a:t>
            </a:r>
            <a:r>
              <a:rPr lang="en-US" sz="2400" dirty="0" err="1" smtClean="0"/>
              <a:t>quá</a:t>
            </a:r>
            <a:r>
              <a:rPr lang="en-US" sz="2400" dirty="0" smtClean="0"/>
              <a:t> </a:t>
            </a:r>
            <a:r>
              <a:rPr lang="en-US" sz="2400" dirty="0" err="1" smtClean="0"/>
              <a:t>trình</a:t>
            </a:r>
            <a:r>
              <a:rPr lang="en-US" sz="2400" dirty="0" smtClean="0"/>
              <a:t> </a:t>
            </a:r>
            <a:r>
              <a:rPr lang="en-US" sz="2400" dirty="0" err="1" smtClean="0"/>
              <a:t>đánh</a:t>
            </a:r>
            <a:r>
              <a:rPr lang="en-US" sz="2400" dirty="0" smtClean="0"/>
              <a:t> </a:t>
            </a:r>
            <a:r>
              <a:rPr lang="en-US" sz="2400" dirty="0" err="1" smtClean="0"/>
              <a:t>giá</a:t>
            </a:r>
            <a:r>
              <a:rPr lang="en-US" sz="2400" dirty="0" smtClean="0"/>
              <a:t> </a:t>
            </a:r>
            <a:r>
              <a:rPr lang="en-US" sz="2400" dirty="0" err="1" smtClean="0"/>
              <a:t>cho</a:t>
            </a:r>
            <a:r>
              <a:rPr lang="en-US" sz="2400" dirty="0" smtClean="0"/>
              <a:t> </a:t>
            </a:r>
            <a:r>
              <a:rPr lang="vi-VN" sz="2400" dirty="0" smtClean="0"/>
              <a:t>Dự án cải thiện cộng đồng</a:t>
            </a:r>
            <a:r>
              <a:rPr lang="en-US" sz="2400" dirty="0" smtClean="0"/>
              <a:t> (CIP) </a:t>
            </a:r>
            <a:r>
              <a:rPr lang="en-US" sz="2400" dirty="0" err="1" smtClean="0"/>
              <a:t>của</a:t>
            </a:r>
            <a:r>
              <a:rPr lang="en-US" sz="2400" dirty="0" smtClean="0"/>
              <a:t> </a:t>
            </a:r>
            <a:r>
              <a:rPr lang="en-US" sz="2400" dirty="0" err="1" smtClean="0"/>
              <a:t>quý</a:t>
            </a:r>
            <a:r>
              <a:rPr lang="en-US" sz="2400" dirty="0" smtClean="0"/>
              <a:t> </a:t>
            </a:r>
            <a:r>
              <a:rPr lang="en-US" sz="2400" dirty="0" err="1" smtClean="0"/>
              <a:t>vị</a:t>
            </a:r>
            <a:r>
              <a:rPr lang="en-US" sz="2400" dirty="0" smtClean="0"/>
              <a:t>. </a:t>
            </a:r>
            <a:endParaRPr lang="en-US" sz="2400" dirty="0"/>
          </a:p>
          <a:p>
            <a:pPr marL="457200" lvl="0" indent="-457200">
              <a:lnSpc>
                <a:spcPct val="100000"/>
              </a:lnSpc>
              <a:buFont typeface="+mj-lt"/>
              <a:buAutoNum type="arabicPeriod"/>
            </a:pPr>
            <a:r>
              <a:rPr lang="en-US" sz="2400" dirty="0" err="1" smtClean="0"/>
              <a:t>Tạo</a:t>
            </a:r>
            <a:r>
              <a:rPr lang="en-US" sz="2400" dirty="0" smtClean="0"/>
              <a:t> </a:t>
            </a:r>
            <a:r>
              <a:rPr lang="en-US" sz="2400" dirty="0" err="1" smtClean="0"/>
              <a:t>chiến</a:t>
            </a:r>
            <a:r>
              <a:rPr lang="en-US" sz="2400" dirty="0" smtClean="0"/>
              <a:t> </a:t>
            </a:r>
            <a:r>
              <a:rPr lang="en-US" sz="2400" dirty="0" err="1" smtClean="0"/>
              <a:t>lược</a:t>
            </a:r>
            <a:r>
              <a:rPr lang="en-US" sz="2400" dirty="0" smtClean="0"/>
              <a:t> </a:t>
            </a:r>
            <a:r>
              <a:rPr lang="en-US" sz="2400" dirty="0" err="1" smtClean="0"/>
              <a:t>và</a:t>
            </a:r>
            <a:r>
              <a:rPr lang="en-US" sz="2400" dirty="0" smtClean="0"/>
              <a:t> </a:t>
            </a:r>
            <a:r>
              <a:rPr lang="en-US" sz="2400" dirty="0" err="1" smtClean="0"/>
              <a:t>chia</a:t>
            </a:r>
            <a:r>
              <a:rPr lang="en-US" sz="2400" dirty="0" smtClean="0"/>
              <a:t> </a:t>
            </a:r>
            <a:r>
              <a:rPr lang="en-US" sz="2400" dirty="0" err="1" smtClean="0"/>
              <a:t>sẻ</a:t>
            </a:r>
            <a:r>
              <a:rPr lang="en-US" sz="2400" dirty="0" smtClean="0"/>
              <a:t> </a:t>
            </a:r>
            <a:r>
              <a:rPr lang="en-US" sz="2400" dirty="0" err="1" smtClean="0"/>
              <a:t>kết</a:t>
            </a:r>
            <a:r>
              <a:rPr lang="en-US" sz="2400" dirty="0" smtClean="0"/>
              <a:t> </a:t>
            </a:r>
            <a:r>
              <a:rPr lang="en-US" sz="2400" dirty="0" err="1" smtClean="0"/>
              <a:t>của</a:t>
            </a:r>
            <a:r>
              <a:rPr lang="en-US" sz="2400" dirty="0" smtClean="0"/>
              <a:t> </a:t>
            </a:r>
            <a:r>
              <a:rPr lang="en-US" sz="2400" dirty="0" err="1" smtClean="0"/>
              <a:t>từ</a:t>
            </a:r>
            <a:r>
              <a:rPr lang="en-US" sz="2400" dirty="0" smtClean="0"/>
              <a:t> </a:t>
            </a:r>
            <a:r>
              <a:rPr lang="vi-VN" sz="2400" dirty="0" smtClean="0"/>
              <a:t>Dự án cải thiện cộng đồng</a:t>
            </a:r>
            <a:r>
              <a:rPr lang="en-US" sz="2400" dirty="0" smtClean="0"/>
              <a:t> (CIP) </a:t>
            </a:r>
            <a:r>
              <a:rPr lang="en-US" sz="2400" dirty="0" err="1" smtClean="0"/>
              <a:t>của</a:t>
            </a:r>
            <a:r>
              <a:rPr lang="en-US" sz="2400" dirty="0" smtClean="0"/>
              <a:t> </a:t>
            </a:r>
            <a:r>
              <a:rPr lang="en-US" sz="2400" dirty="0" err="1" smtClean="0"/>
              <a:t>quý</a:t>
            </a:r>
            <a:r>
              <a:rPr lang="en-US" sz="2400" dirty="0" smtClean="0"/>
              <a:t> </a:t>
            </a:r>
            <a:r>
              <a:rPr lang="en-US" sz="2400" dirty="0" err="1" smtClean="0"/>
              <a:t>vị</a:t>
            </a:r>
            <a:r>
              <a:rPr lang="en-US" sz="2400" dirty="0" smtClean="0"/>
              <a:t>.</a:t>
            </a:r>
            <a:endParaRPr lang="en-US" sz="2400" dirty="0"/>
          </a:p>
        </p:txBody>
      </p:sp>
      <p:pic>
        <p:nvPicPr>
          <p:cNvPr id="4" name="Picture 3" descr="judgment-889219_1280.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75150" y="4321299"/>
            <a:ext cx="3411647" cy="1665843"/>
          </a:xfrm>
          <a:prstGeom prst="rect">
            <a:avLst/>
          </a:prstGeom>
        </p:spPr>
      </p:pic>
    </p:spTree>
    <p:extLst>
      <p:ext uri="{BB962C8B-B14F-4D97-AF65-F5344CB8AC3E}">
        <p14:creationId xmlns="" xmlns:p14="http://schemas.microsoft.com/office/powerpoint/2010/main" val="2000764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Đánh</a:t>
            </a:r>
            <a:r>
              <a:rPr lang="en-US" dirty="0" smtClean="0"/>
              <a:t> </a:t>
            </a:r>
            <a:r>
              <a:rPr lang="en-US" dirty="0" err="1" smtClean="0"/>
              <a:t>giá</a:t>
            </a:r>
            <a:r>
              <a:rPr lang="en-US" dirty="0" smtClean="0"/>
              <a:t> </a:t>
            </a:r>
            <a:r>
              <a:rPr lang="en-US" dirty="0" err="1" smtClean="0"/>
              <a:t>là</a:t>
            </a:r>
            <a:r>
              <a:rPr lang="en-US" dirty="0" smtClean="0"/>
              <a:t> </a:t>
            </a:r>
            <a:r>
              <a:rPr lang="en-US" dirty="0" err="1" smtClean="0"/>
              <a:t>gì</a:t>
            </a:r>
            <a:endParaRPr lang="en-US" dirty="0"/>
          </a:p>
        </p:txBody>
      </p:sp>
      <p:sp>
        <p:nvSpPr>
          <p:cNvPr id="4" name="Content Placeholder 3"/>
          <p:cNvSpPr>
            <a:spLocks noGrp="1"/>
          </p:cNvSpPr>
          <p:nvPr>
            <p:ph sz="half" idx="2"/>
          </p:nvPr>
        </p:nvSpPr>
        <p:spPr>
          <a:xfrm>
            <a:off x="457200" y="1535113"/>
            <a:ext cx="4040188" cy="4591050"/>
          </a:xfrm>
        </p:spPr>
        <p:txBody>
          <a:bodyPr>
            <a:normAutofit/>
          </a:bodyPr>
          <a:lstStyle/>
          <a:p>
            <a:pPr>
              <a:buFont typeface="Wingdings" charset="2"/>
              <a:buChar char="ü"/>
            </a:pPr>
            <a:r>
              <a:rPr lang="en-US" sz="2400" dirty="0" err="1" smtClean="0"/>
              <a:t>Một</a:t>
            </a:r>
            <a:r>
              <a:rPr lang="en-US" sz="2400" dirty="0" smtClean="0"/>
              <a:t> </a:t>
            </a:r>
            <a:r>
              <a:rPr lang="en-US" sz="2400" dirty="0" err="1" smtClean="0"/>
              <a:t>quá</a:t>
            </a:r>
            <a:r>
              <a:rPr lang="en-US" sz="2400" dirty="0" smtClean="0"/>
              <a:t> </a:t>
            </a:r>
            <a:r>
              <a:rPr lang="en-US" sz="2400" dirty="0" err="1" smtClean="0"/>
              <a:t>trình</a:t>
            </a:r>
            <a:endParaRPr lang="en-US" sz="2400" dirty="0" smtClean="0"/>
          </a:p>
          <a:p>
            <a:pPr>
              <a:buFont typeface="Wingdings" charset="2"/>
              <a:buChar char="ü"/>
            </a:pPr>
            <a:r>
              <a:rPr lang="en-US" sz="2400" dirty="0" err="1" smtClean="0"/>
              <a:t>Hiểu</a:t>
            </a:r>
            <a:r>
              <a:rPr lang="en-US" sz="2400" dirty="0" smtClean="0"/>
              <a:t> </a:t>
            </a:r>
            <a:r>
              <a:rPr lang="en-US" sz="2400" dirty="0" err="1" smtClean="0"/>
              <a:t>việc</a:t>
            </a:r>
            <a:r>
              <a:rPr lang="en-US" sz="2400" dirty="0" smtClean="0"/>
              <a:t> </a:t>
            </a:r>
            <a:r>
              <a:rPr lang="en-US" sz="2400" dirty="0" err="1" smtClean="0"/>
              <a:t>gì</a:t>
            </a:r>
            <a:r>
              <a:rPr lang="en-US" sz="2400" dirty="0" smtClean="0"/>
              <a:t> </a:t>
            </a:r>
            <a:r>
              <a:rPr lang="en-US" sz="2400" dirty="0" err="1" smtClean="0"/>
              <a:t>đang</a:t>
            </a:r>
            <a:r>
              <a:rPr lang="en-US" sz="2400" dirty="0" smtClean="0"/>
              <a:t> </a:t>
            </a:r>
            <a:r>
              <a:rPr lang="en-US" sz="2400" dirty="0" err="1" smtClean="0"/>
              <a:t>xảy</a:t>
            </a:r>
            <a:r>
              <a:rPr lang="en-US" sz="2400" dirty="0" smtClean="0"/>
              <a:t> </a:t>
            </a:r>
            <a:r>
              <a:rPr lang="en-US" sz="2400" dirty="0" err="1" smtClean="0"/>
              <a:t>ra</a:t>
            </a:r>
            <a:endParaRPr lang="en-US" sz="2400" dirty="0" smtClean="0"/>
          </a:p>
          <a:p>
            <a:pPr>
              <a:buFont typeface="Wingdings" charset="2"/>
              <a:buChar char="ü"/>
            </a:pPr>
            <a:r>
              <a:rPr lang="en-US" sz="2400" dirty="0" err="1" smtClean="0"/>
              <a:t>Và</a:t>
            </a:r>
            <a:r>
              <a:rPr lang="en-US" sz="2400" dirty="0" smtClean="0"/>
              <a:t> </a:t>
            </a:r>
            <a:r>
              <a:rPr lang="en-US" sz="2400" dirty="0" err="1" smtClean="0"/>
              <a:t>việc</a:t>
            </a:r>
            <a:r>
              <a:rPr lang="en-US" sz="2400" dirty="0" smtClean="0"/>
              <a:t> </a:t>
            </a:r>
            <a:r>
              <a:rPr lang="en-US" sz="2400" dirty="0" err="1" smtClean="0"/>
              <a:t>đó</a:t>
            </a:r>
            <a:r>
              <a:rPr lang="en-US" sz="2400" dirty="0" smtClean="0"/>
              <a:t> </a:t>
            </a:r>
            <a:r>
              <a:rPr lang="en-US" sz="2400" dirty="0" err="1" smtClean="0"/>
              <a:t>tốt</a:t>
            </a:r>
            <a:r>
              <a:rPr lang="en-US" sz="2400" dirty="0" smtClean="0"/>
              <a:t> </a:t>
            </a:r>
            <a:r>
              <a:rPr lang="en-US" sz="2400" dirty="0" err="1" smtClean="0"/>
              <a:t>như</a:t>
            </a:r>
            <a:r>
              <a:rPr lang="en-US" sz="2400" dirty="0" smtClean="0"/>
              <a:t> </a:t>
            </a:r>
            <a:r>
              <a:rPr lang="en-US" sz="2400" dirty="0" err="1" smtClean="0"/>
              <a:t>thế</a:t>
            </a:r>
            <a:r>
              <a:rPr lang="en-US" sz="2400" dirty="0" smtClean="0"/>
              <a:t> </a:t>
            </a:r>
            <a:r>
              <a:rPr lang="en-US" sz="2400" dirty="0" err="1" smtClean="0"/>
              <a:t>nào</a:t>
            </a:r>
            <a:endParaRPr lang="en-US" sz="2400" dirty="0"/>
          </a:p>
        </p:txBody>
      </p:sp>
      <p:pic>
        <p:nvPicPr>
          <p:cNvPr id="7" name="Content Placeholder 6" descr="man-814697_1280.jpg"/>
          <p:cNvPicPr>
            <a:picLocks noGrp="1" noChangeAspect="1"/>
          </p:cNvPicPr>
          <p:nvPr>
            <p:ph sz="quarter" idx="4"/>
          </p:nvPr>
        </p:nvPicPr>
        <p:blipFill>
          <a:blip r:embed="rId3">
            <a:extLst>
              <a:ext uri="{28A0092B-C50C-407E-A947-70E740481C1C}">
                <a14:useLocalDpi xmlns="" xmlns:a14="http://schemas.microsoft.com/office/drawing/2010/main" val="0"/>
              </a:ext>
            </a:extLst>
          </a:blip>
          <a:srcRect l="18912" r="18912"/>
          <a:stretch>
            <a:fillRect/>
          </a:stretch>
        </p:blipFill>
        <p:spPr>
          <a:xfrm>
            <a:off x="4645025" y="1535113"/>
            <a:ext cx="4041775" cy="4591050"/>
          </a:xfrm>
        </p:spPr>
      </p:pic>
    </p:spTree>
    <p:extLst>
      <p:ext uri="{BB962C8B-B14F-4D97-AF65-F5344CB8AC3E}">
        <p14:creationId xmlns="" xmlns:p14="http://schemas.microsoft.com/office/powerpoint/2010/main" val="1008978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Tại</a:t>
            </a:r>
            <a:r>
              <a:rPr lang="en-US" dirty="0" smtClean="0"/>
              <a:t> </a:t>
            </a:r>
            <a:r>
              <a:rPr lang="en-US" dirty="0" err="1" smtClean="0"/>
              <a:t>sao</a:t>
            </a:r>
            <a:r>
              <a:rPr lang="en-US" dirty="0" smtClean="0"/>
              <a:t> </a:t>
            </a:r>
            <a:r>
              <a:rPr lang="en-US" dirty="0" err="1" smtClean="0"/>
              <a:t>đánh</a:t>
            </a:r>
            <a:r>
              <a:rPr lang="en-US" dirty="0" smtClean="0"/>
              <a:t> </a:t>
            </a:r>
            <a:r>
              <a:rPr lang="en-US" dirty="0" err="1" smtClean="0"/>
              <a:t>giá</a:t>
            </a:r>
            <a:r>
              <a:rPr lang="en-US" dirty="0" smtClean="0"/>
              <a:t> </a:t>
            </a:r>
            <a:r>
              <a:rPr lang="en-US" dirty="0" err="1" smtClean="0"/>
              <a:t>lại</a:t>
            </a:r>
            <a:r>
              <a:rPr lang="en-US" dirty="0" smtClean="0"/>
              <a:t> </a:t>
            </a:r>
            <a:r>
              <a:rPr lang="en-US" dirty="0" err="1" smtClean="0"/>
              <a:t>quan</a:t>
            </a:r>
            <a:r>
              <a:rPr lang="en-US" dirty="0" smtClean="0"/>
              <a:t> </a:t>
            </a:r>
            <a:r>
              <a:rPr lang="en-US" dirty="0" err="1" smtClean="0"/>
              <a:t>trọng</a:t>
            </a:r>
            <a:r>
              <a:rPr lang="en-US" dirty="0" smtClean="0"/>
              <a:t>?</a:t>
            </a:r>
            <a:endParaRPr lang="en-US" dirty="0"/>
          </a:p>
        </p:txBody>
      </p:sp>
      <p:sp>
        <p:nvSpPr>
          <p:cNvPr id="4" name="Content Placeholder 3"/>
          <p:cNvSpPr>
            <a:spLocks noGrp="1"/>
          </p:cNvSpPr>
          <p:nvPr>
            <p:ph sz="half" idx="2"/>
          </p:nvPr>
        </p:nvSpPr>
        <p:spPr>
          <a:xfrm>
            <a:off x="457200" y="1535113"/>
            <a:ext cx="4040188" cy="4591050"/>
          </a:xfrm>
        </p:spPr>
        <p:txBody>
          <a:bodyPr>
            <a:normAutofit/>
          </a:bodyPr>
          <a:lstStyle/>
          <a:p>
            <a:pPr>
              <a:buFont typeface="Wingdings" charset="2"/>
              <a:buChar char="ü"/>
            </a:pPr>
            <a:r>
              <a:rPr lang="en-US" sz="2400" dirty="0" err="1" smtClean="0"/>
              <a:t>Thành</a:t>
            </a:r>
            <a:r>
              <a:rPr lang="en-US" sz="2400" dirty="0" smtClean="0"/>
              <a:t> </a:t>
            </a:r>
            <a:r>
              <a:rPr lang="en-US" sz="2400" dirty="0" err="1" smtClean="0"/>
              <a:t>công</a:t>
            </a:r>
            <a:r>
              <a:rPr lang="en-US" sz="2400" dirty="0" smtClean="0"/>
              <a:t> </a:t>
            </a:r>
            <a:r>
              <a:rPr lang="en-US" sz="2400" dirty="0" err="1" smtClean="0"/>
              <a:t>hoặc</a:t>
            </a:r>
            <a:r>
              <a:rPr lang="en-US" sz="2400" dirty="0" smtClean="0"/>
              <a:t> </a:t>
            </a:r>
            <a:r>
              <a:rPr lang="en-US" sz="2400" dirty="0" err="1" smtClean="0"/>
              <a:t>thất</a:t>
            </a:r>
            <a:r>
              <a:rPr lang="en-US" sz="2400" dirty="0" smtClean="0"/>
              <a:t> </a:t>
            </a:r>
            <a:r>
              <a:rPr lang="en-US" sz="2400" dirty="0" err="1" smtClean="0"/>
              <a:t>bại</a:t>
            </a:r>
            <a:endParaRPr lang="en-US" sz="2400" dirty="0" smtClean="0"/>
          </a:p>
          <a:p>
            <a:pPr>
              <a:buFont typeface="Wingdings" charset="2"/>
              <a:buChar char="ü"/>
            </a:pPr>
            <a:r>
              <a:rPr lang="en-US" sz="2400" dirty="0" err="1" smtClean="0"/>
              <a:t>Có</a:t>
            </a:r>
            <a:r>
              <a:rPr lang="en-US" sz="2400" dirty="0" smtClean="0"/>
              <a:t> </a:t>
            </a:r>
            <a:r>
              <a:rPr lang="en-US" sz="2400" dirty="0" err="1" smtClean="0"/>
              <a:t>sử</a:t>
            </a:r>
            <a:r>
              <a:rPr lang="en-US" sz="2400" dirty="0" smtClean="0"/>
              <a:t> </a:t>
            </a:r>
            <a:r>
              <a:rPr lang="en-US" sz="2400" dirty="0" err="1" smtClean="0"/>
              <a:t>dụng</a:t>
            </a:r>
            <a:r>
              <a:rPr lang="en-US" sz="2400" dirty="0" smtClean="0"/>
              <a:t> </a:t>
            </a:r>
            <a:r>
              <a:rPr lang="en-US" sz="2400" dirty="0" err="1" smtClean="0"/>
              <a:t>tốt</a:t>
            </a:r>
            <a:r>
              <a:rPr lang="en-US" sz="2400" dirty="0" smtClean="0"/>
              <a:t> </a:t>
            </a:r>
            <a:r>
              <a:rPr lang="en-US" sz="2400" dirty="0" err="1" smtClean="0"/>
              <a:t>các</a:t>
            </a:r>
            <a:r>
              <a:rPr lang="en-US" sz="2400" dirty="0" smtClean="0"/>
              <a:t> </a:t>
            </a:r>
            <a:r>
              <a:rPr lang="en-US" sz="2400" dirty="0" err="1" smtClean="0"/>
              <a:t>nguồn</a:t>
            </a:r>
            <a:r>
              <a:rPr lang="en-US" sz="2400" dirty="0" smtClean="0"/>
              <a:t> </a:t>
            </a:r>
            <a:r>
              <a:rPr lang="en-US" sz="2400" dirty="0" err="1" smtClean="0"/>
              <a:t>lực</a:t>
            </a:r>
            <a:r>
              <a:rPr lang="en-US" sz="2400" dirty="0" smtClean="0"/>
              <a:t> </a:t>
            </a:r>
            <a:r>
              <a:rPr lang="en-US" sz="2400" dirty="0" err="1" smtClean="0"/>
              <a:t>không</a:t>
            </a:r>
            <a:endParaRPr lang="en-US" sz="2400" dirty="0" smtClean="0"/>
          </a:p>
          <a:p>
            <a:pPr>
              <a:buFont typeface="Wingdings" charset="2"/>
              <a:buChar char="ü"/>
            </a:pPr>
            <a:r>
              <a:rPr lang="en-US" sz="2400" dirty="0" err="1" smtClean="0"/>
              <a:t>Cân</a:t>
            </a:r>
            <a:r>
              <a:rPr lang="en-US" sz="2400" dirty="0" smtClean="0"/>
              <a:t> </a:t>
            </a:r>
            <a:r>
              <a:rPr lang="en-US" sz="2400" dirty="0" err="1" smtClean="0"/>
              <a:t>thay</a:t>
            </a:r>
            <a:r>
              <a:rPr lang="en-US" sz="2400" dirty="0" smtClean="0"/>
              <a:t> </a:t>
            </a:r>
            <a:r>
              <a:rPr lang="en-US" sz="2400" dirty="0" err="1" smtClean="0"/>
              <a:t>đổi</a:t>
            </a:r>
            <a:r>
              <a:rPr lang="en-US" sz="2400" dirty="0" smtClean="0"/>
              <a:t> </a:t>
            </a:r>
            <a:r>
              <a:rPr lang="en-US" sz="2400" dirty="0" err="1" smtClean="0"/>
              <a:t>gì</a:t>
            </a:r>
            <a:endParaRPr lang="en-US" sz="2400" dirty="0" smtClean="0"/>
          </a:p>
        </p:txBody>
      </p:sp>
      <p:pic>
        <p:nvPicPr>
          <p:cNvPr id="7" name="Content Placeholder 6" descr="arrows-399970_1280.jpg"/>
          <p:cNvPicPr>
            <a:picLocks noGrp="1" noChangeAspect="1"/>
          </p:cNvPicPr>
          <p:nvPr>
            <p:ph sz="quarter" idx="4"/>
          </p:nvPr>
        </p:nvPicPr>
        <p:blipFill rotWithShape="1">
          <a:blip r:embed="rId3">
            <a:extLst>
              <a:ext uri="{28A0092B-C50C-407E-A947-70E740481C1C}">
                <a14:useLocalDpi xmlns="" xmlns:a14="http://schemas.microsoft.com/office/drawing/2010/main" val="0"/>
              </a:ext>
            </a:extLst>
          </a:blip>
          <a:srcRect t="2837" b="4064"/>
          <a:stretch/>
        </p:blipFill>
        <p:spPr>
          <a:xfrm>
            <a:off x="457200" y="4129021"/>
            <a:ext cx="3358586" cy="2208275"/>
          </a:xfrm>
        </p:spPr>
      </p:pic>
      <p:pic>
        <p:nvPicPr>
          <p:cNvPr id="5" name="Picture 4" descr="planning-620299_1280.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845610" y="4129021"/>
            <a:ext cx="3638086" cy="2424444"/>
          </a:xfrm>
          <a:prstGeom prst="rect">
            <a:avLst/>
          </a:prstGeom>
        </p:spPr>
      </p:pic>
      <p:pic>
        <p:nvPicPr>
          <p:cNvPr id="6" name="Picture 5" descr="success-620300_1280.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845610" y="1470610"/>
            <a:ext cx="3638086" cy="2424443"/>
          </a:xfrm>
          <a:prstGeom prst="rect">
            <a:avLst/>
          </a:prstGeom>
        </p:spPr>
      </p:pic>
    </p:spTree>
    <p:extLst>
      <p:ext uri="{BB962C8B-B14F-4D97-AF65-F5344CB8AC3E}">
        <p14:creationId xmlns="" xmlns:p14="http://schemas.microsoft.com/office/powerpoint/2010/main" val="1456059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graphicFrame>
        <p:nvGraphicFramePr>
          <p:cNvPr id="3" name="Diagram 2"/>
          <p:cNvGraphicFramePr/>
          <p:nvPr>
            <p:extLst>
              <p:ext uri="{D42A27DB-BD31-4B8C-83A1-F6EECF244321}">
                <p14:modId xmlns="" xmlns:p14="http://schemas.microsoft.com/office/powerpoint/2010/main" val="1766278844"/>
              </p:ext>
            </p:extLst>
          </p:nvPr>
        </p:nvGraphicFramePr>
        <p:xfrm>
          <a:off x="404093" y="1455420"/>
          <a:ext cx="8335814" cy="4950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608159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C:\Users\JCastano\AppData\Local\Microsoft\Windows\Temporary Internet Files\Content.IE5\PIY82216\MP900400337[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28745" y="2072919"/>
            <a:ext cx="3540978" cy="274894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sp>
        <p:nvSpPr>
          <p:cNvPr id="4" name="Text Placeholder 3"/>
          <p:cNvSpPr>
            <a:spLocks noGrp="1"/>
          </p:cNvSpPr>
          <p:nvPr>
            <p:ph type="body" sz="quarter" idx="13"/>
          </p:nvPr>
        </p:nvSpPr>
        <p:spPr/>
        <p:txBody>
          <a:bodyPr/>
          <a:lstStyle/>
          <a:p>
            <a:r>
              <a:rPr lang="en-US" dirty="0" err="1" smtClean="0"/>
              <a:t>Bước</a:t>
            </a:r>
            <a:r>
              <a:rPr lang="en-US" dirty="0" smtClean="0"/>
              <a:t> 1: </a:t>
            </a:r>
            <a:r>
              <a:rPr lang="en-US" dirty="0" err="1" smtClean="0"/>
              <a:t>các</a:t>
            </a:r>
            <a:r>
              <a:rPr lang="en-US" dirty="0" smtClean="0"/>
              <a:t> </a:t>
            </a:r>
            <a:r>
              <a:rPr lang="en-US" dirty="0" err="1" smtClean="0"/>
              <a:t>bên</a:t>
            </a:r>
            <a:r>
              <a:rPr lang="en-US" dirty="0" smtClean="0"/>
              <a:t> </a:t>
            </a:r>
            <a:r>
              <a:rPr lang="en-US" dirty="0" err="1" smtClean="0"/>
              <a:t>liên</a:t>
            </a:r>
            <a:r>
              <a:rPr lang="en-US" dirty="0" smtClean="0"/>
              <a:t> </a:t>
            </a:r>
            <a:r>
              <a:rPr lang="en-US" dirty="0" err="1" smtClean="0"/>
              <a:t>quan</a:t>
            </a:r>
            <a:r>
              <a:rPr lang="en-US" dirty="0" smtClean="0"/>
              <a:t> </a:t>
            </a:r>
            <a:r>
              <a:rPr lang="en-US" dirty="0" err="1" smtClean="0"/>
              <a:t>chủ</a:t>
            </a:r>
            <a:r>
              <a:rPr lang="en-US" dirty="0" smtClean="0"/>
              <a:t> </a:t>
            </a:r>
            <a:r>
              <a:rPr lang="en-US" dirty="0" err="1" smtClean="0"/>
              <a:t>chốt</a:t>
            </a:r>
            <a:endParaRPr lang="en-US" dirty="0"/>
          </a:p>
        </p:txBody>
      </p:sp>
      <p:sp>
        <p:nvSpPr>
          <p:cNvPr id="8" name="Content Placeholder 7"/>
          <p:cNvSpPr>
            <a:spLocks noGrp="1"/>
          </p:cNvSpPr>
          <p:nvPr>
            <p:ph idx="1"/>
          </p:nvPr>
        </p:nvSpPr>
        <p:spPr>
          <a:xfrm>
            <a:off x="315310" y="1959427"/>
            <a:ext cx="5013435" cy="3621566"/>
          </a:xfrm>
        </p:spPr>
        <p:txBody>
          <a:bodyPr>
            <a:noAutofit/>
          </a:bodyPr>
          <a:lstStyle/>
          <a:p>
            <a:pPr marL="0" indent="0">
              <a:lnSpc>
                <a:spcPct val="100000"/>
              </a:lnSpc>
              <a:buNone/>
            </a:pPr>
            <a:r>
              <a:rPr lang="en-US" sz="2000" b="1" dirty="0" err="1" smtClean="0"/>
              <a:t>Vai</a:t>
            </a:r>
            <a:r>
              <a:rPr lang="en-US" sz="2000" b="1" dirty="0" smtClean="0"/>
              <a:t> </a:t>
            </a:r>
            <a:r>
              <a:rPr lang="en-US" sz="2000" b="1" dirty="0" err="1" smtClean="0"/>
              <a:t>trò</a:t>
            </a:r>
            <a:r>
              <a:rPr lang="en-US" sz="2000" b="1" dirty="0" smtClean="0"/>
              <a:t> </a:t>
            </a:r>
            <a:r>
              <a:rPr lang="en-US" sz="2000" b="1" dirty="0" err="1" smtClean="0"/>
              <a:t>của</a:t>
            </a:r>
            <a:r>
              <a:rPr lang="en-US" sz="2000" b="1" dirty="0" smtClean="0"/>
              <a:t> </a:t>
            </a:r>
            <a:r>
              <a:rPr lang="en-US" sz="2000" b="1" dirty="0" err="1" smtClean="0"/>
              <a:t>các</a:t>
            </a:r>
            <a:r>
              <a:rPr lang="en-US" sz="2000" b="1" dirty="0" smtClean="0"/>
              <a:t> </a:t>
            </a:r>
            <a:r>
              <a:rPr lang="en-US" sz="2000" b="1" dirty="0" err="1" smtClean="0"/>
              <a:t>bên</a:t>
            </a:r>
            <a:r>
              <a:rPr lang="en-US" sz="2000" b="1" dirty="0" smtClean="0"/>
              <a:t> </a:t>
            </a:r>
            <a:r>
              <a:rPr lang="en-US" sz="2000" b="1" dirty="0" err="1" smtClean="0"/>
              <a:t>liên</a:t>
            </a:r>
            <a:r>
              <a:rPr lang="en-US" sz="2000" b="1" dirty="0" smtClean="0"/>
              <a:t> </a:t>
            </a:r>
            <a:r>
              <a:rPr lang="en-US" sz="2000" b="1" dirty="0" err="1" smtClean="0"/>
              <a:t>quan</a:t>
            </a:r>
            <a:r>
              <a:rPr lang="en-US" sz="2000" b="1" dirty="0" smtClean="0"/>
              <a:t> </a:t>
            </a:r>
            <a:r>
              <a:rPr lang="en-US" sz="2000" b="1" dirty="0" err="1" smtClean="0"/>
              <a:t>chủ</a:t>
            </a:r>
            <a:r>
              <a:rPr lang="en-US" sz="2000" b="1" dirty="0" smtClean="0"/>
              <a:t> </a:t>
            </a:r>
            <a:r>
              <a:rPr lang="en-US" sz="2000" b="1" dirty="0" err="1" smtClean="0"/>
              <a:t>chốt</a:t>
            </a:r>
            <a:r>
              <a:rPr lang="en-US" sz="2000" b="1" dirty="0" smtClean="0"/>
              <a:t>?</a:t>
            </a:r>
          </a:p>
          <a:p>
            <a:pPr>
              <a:lnSpc>
                <a:spcPct val="100000"/>
              </a:lnSpc>
            </a:pPr>
            <a:r>
              <a:rPr lang="en-US" sz="2000" dirty="0" err="1" smtClean="0"/>
              <a:t>Dân</a:t>
            </a:r>
            <a:r>
              <a:rPr lang="en-US" sz="2000" dirty="0" smtClean="0"/>
              <a:t> </a:t>
            </a:r>
            <a:r>
              <a:rPr lang="en-US" sz="2000" dirty="0" err="1" smtClean="0"/>
              <a:t>cư</a:t>
            </a:r>
            <a:r>
              <a:rPr lang="en-US" sz="2000" dirty="0" smtClean="0"/>
              <a:t> </a:t>
            </a:r>
            <a:r>
              <a:rPr lang="en-US" sz="2000" dirty="0" err="1" smtClean="0"/>
              <a:t>trong</a:t>
            </a:r>
            <a:r>
              <a:rPr lang="en-US" sz="2000" dirty="0" smtClean="0"/>
              <a:t> </a:t>
            </a:r>
            <a:r>
              <a:rPr lang="en-US" sz="2000" dirty="0" err="1" smtClean="0"/>
              <a:t>cộng</a:t>
            </a:r>
            <a:r>
              <a:rPr lang="en-US" sz="2000" dirty="0" smtClean="0"/>
              <a:t> </a:t>
            </a:r>
            <a:r>
              <a:rPr lang="en-US" sz="2000" dirty="0" err="1" smtClean="0"/>
              <a:t>đồng</a:t>
            </a:r>
            <a:r>
              <a:rPr lang="en-US" sz="2000" dirty="0" smtClean="0"/>
              <a:t> (</a:t>
            </a:r>
            <a:r>
              <a:rPr lang="en-US" sz="2000" dirty="0" err="1" smtClean="0"/>
              <a:t>ví</a:t>
            </a:r>
            <a:r>
              <a:rPr lang="en-US" sz="2000" dirty="0" smtClean="0"/>
              <a:t> </a:t>
            </a:r>
            <a:r>
              <a:rPr lang="en-US" sz="2000" dirty="0" err="1" smtClean="0"/>
              <a:t>dụ</a:t>
            </a:r>
            <a:r>
              <a:rPr lang="en-US" sz="2000" dirty="0" smtClean="0"/>
              <a:t> </a:t>
            </a:r>
            <a:r>
              <a:rPr lang="en-US" sz="2000" dirty="0" err="1" smtClean="0"/>
              <a:t>như</a:t>
            </a:r>
            <a:r>
              <a:rPr lang="en-US" sz="2000" dirty="0" smtClean="0"/>
              <a:t> </a:t>
            </a:r>
            <a:r>
              <a:rPr lang="en-US" sz="2000" dirty="0" err="1" smtClean="0"/>
              <a:t>trẻ</a:t>
            </a:r>
            <a:r>
              <a:rPr lang="en-US" sz="2000" dirty="0" smtClean="0"/>
              <a:t> </a:t>
            </a:r>
            <a:r>
              <a:rPr lang="en-US" sz="2000" dirty="0" err="1" smtClean="0"/>
              <a:t>em</a:t>
            </a:r>
            <a:r>
              <a:rPr lang="en-US" sz="2000" dirty="0" smtClean="0"/>
              <a:t> </a:t>
            </a:r>
            <a:r>
              <a:rPr lang="en-US" sz="2000" dirty="0" err="1" smtClean="0"/>
              <a:t>và</a:t>
            </a:r>
            <a:r>
              <a:rPr lang="en-US" sz="2000" dirty="0" smtClean="0"/>
              <a:t> </a:t>
            </a:r>
            <a:r>
              <a:rPr lang="en-US" sz="2000" dirty="0" err="1" smtClean="0"/>
              <a:t>người</a:t>
            </a:r>
            <a:r>
              <a:rPr lang="en-US" sz="2000" dirty="0" smtClean="0"/>
              <a:t> </a:t>
            </a:r>
            <a:r>
              <a:rPr lang="en-US" sz="2000" dirty="0" err="1" smtClean="0"/>
              <a:t>lớn</a:t>
            </a:r>
            <a:r>
              <a:rPr lang="en-US" sz="2000" dirty="0" smtClean="0"/>
              <a:t> ở </a:t>
            </a:r>
            <a:r>
              <a:rPr lang="en-US" sz="2000" dirty="0" err="1" smtClean="0"/>
              <a:t>mọi</a:t>
            </a:r>
            <a:r>
              <a:rPr lang="en-US" sz="2000" dirty="0" smtClean="0"/>
              <a:t> </a:t>
            </a:r>
            <a:r>
              <a:rPr lang="en-US" sz="2000" dirty="0" err="1" smtClean="0"/>
              <a:t>lứa</a:t>
            </a:r>
            <a:r>
              <a:rPr lang="en-US" sz="2000" dirty="0" smtClean="0"/>
              <a:t> </a:t>
            </a:r>
            <a:r>
              <a:rPr lang="en-US" sz="2000" dirty="0" err="1" smtClean="0"/>
              <a:t>tuổi</a:t>
            </a:r>
            <a:r>
              <a:rPr lang="en-US" sz="2000" dirty="0" smtClean="0"/>
              <a:t>)</a:t>
            </a:r>
          </a:p>
          <a:p>
            <a:pPr>
              <a:lnSpc>
                <a:spcPct val="100000"/>
              </a:lnSpc>
            </a:pPr>
            <a:r>
              <a:rPr lang="en-US" sz="2000" dirty="0" err="1" smtClean="0"/>
              <a:t>Công</a:t>
            </a:r>
            <a:r>
              <a:rPr lang="en-US" sz="2000" dirty="0" smtClean="0"/>
              <a:t> </a:t>
            </a:r>
            <a:r>
              <a:rPr lang="en-US" sz="2000" dirty="0" err="1" smtClean="0"/>
              <a:t>chức</a:t>
            </a:r>
            <a:r>
              <a:rPr lang="en-US" sz="2000" dirty="0" smtClean="0"/>
              <a:t> </a:t>
            </a:r>
            <a:r>
              <a:rPr lang="en-US" sz="2000" dirty="0" err="1" smtClean="0"/>
              <a:t>được</a:t>
            </a:r>
            <a:r>
              <a:rPr lang="en-US" sz="2000" dirty="0" smtClean="0"/>
              <a:t> </a:t>
            </a:r>
            <a:r>
              <a:rPr lang="en-US" sz="2000" dirty="0" err="1" smtClean="0"/>
              <a:t>bầu</a:t>
            </a:r>
            <a:r>
              <a:rPr lang="en-US" sz="2000" dirty="0" smtClean="0"/>
              <a:t> (</a:t>
            </a:r>
            <a:r>
              <a:rPr lang="en-US" sz="2000" dirty="0" err="1" smtClean="0"/>
              <a:t>ví</a:t>
            </a:r>
            <a:r>
              <a:rPr lang="en-US" sz="2000" dirty="0" smtClean="0"/>
              <a:t> </a:t>
            </a:r>
            <a:r>
              <a:rPr lang="en-US" sz="2000" dirty="0" err="1" smtClean="0"/>
              <a:t>dụ</a:t>
            </a:r>
            <a:r>
              <a:rPr lang="en-US" sz="2000" dirty="0" smtClean="0"/>
              <a:t> </a:t>
            </a:r>
            <a:r>
              <a:rPr lang="en-US" sz="2000" dirty="0" err="1" smtClean="0"/>
              <a:t>như</a:t>
            </a:r>
            <a:r>
              <a:rPr lang="en-US" sz="2000" dirty="0" smtClean="0"/>
              <a:t> Ban </a:t>
            </a:r>
            <a:r>
              <a:rPr lang="en-US" sz="2000" dirty="0" err="1" smtClean="0"/>
              <a:t>giám</a:t>
            </a:r>
            <a:r>
              <a:rPr lang="en-US" sz="2000" dirty="0" smtClean="0"/>
              <a:t> </a:t>
            </a:r>
            <a:r>
              <a:rPr lang="en-US" sz="2000" dirty="0" err="1" smtClean="0"/>
              <a:t>sát</a:t>
            </a:r>
            <a:r>
              <a:rPr lang="en-US" sz="2000" dirty="0" smtClean="0"/>
              <a:t>)</a:t>
            </a:r>
            <a:endParaRPr lang="en-US" sz="2000" dirty="0"/>
          </a:p>
          <a:p>
            <a:pPr>
              <a:lnSpc>
                <a:spcPct val="100000"/>
              </a:lnSpc>
            </a:pPr>
            <a:r>
              <a:rPr lang="en-US" sz="2000" dirty="0" err="1" smtClean="0"/>
              <a:t>Công</a:t>
            </a:r>
            <a:r>
              <a:rPr lang="en-US" sz="2000" dirty="0" smtClean="0"/>
              <a:t> </a:t>
            </a:r>
            <a:r>
              <a:rPr lang="en-US" sz="2000" dirty="0" err="1" smtClean="0"/>
              <a:t>chức</a:t>
            </a:r>
            <a:r>
              <a:rPr lang="en-US" sz="2000" dirty="0" smtClean="0"/>
              <a:t> </a:t>
            </a:r>
            <a:r>
              <a:rPr lang="en-US" sz="2000" dirty="0" err="1" smtClean="0"/>
              <a:t>được</a:t>
            </a:r>
            <a:r>
              <a:rPr lang="en-US" sz="2000" dirty="0" smtClean="0"/>
              <a:t> </a:t>
            </a:r>
            <a:r>
              <a:rPr lang="en-US" sz="2000" dirty="0" err="1" smtClean="0"/>
              <a:t>chỉ</a:t>
            </a:r>
            <a:r>
              <a:rPr lang="en-US" sz="2000" dirty="0" smtClean="0"/>
              <a:t> </a:t>
            </a:r>
            <a:r>
              <a:rPr lang="en-US" sz="2000" dirty="0" err="1" smtClean="0"/>
              <a:t>định</a:t>
            </a:r>
            <a:r>
              <a:rPr lang="en-US" sz="2000" dirty="0" smtClean="0"/>
              <a:t> (</a:t>
            </a:r>
            <a:r>
              <a:rPr lang="en-US" sz="2000" dirty="0" err="1" smtClean="0"/>
              <a:t>ví</a:t>
            </a:r>
            <a:r>
              <a:rPr lang="en-US" sz="2000" dirty="0" smtClean="0"/>
              <a:t> </a:t>
            </a:r>
            <a:r>
              <a:rPr lang="en-US" sz="2000" dirty="0" err="1" smtClean="0"/>
              <a:t>dụ</a:t>
            </a:r>
            <a:r>
              <a:rPr lang="en-US" sz="2000" dirty="0" smtClean="0"/>
              <a:t> </a:t>
            </a:r>
            <a:r>
              <a:rPr lang="en-US" sz="2000" dirty="0" err="1" smtClean="0"/>
              <a:t>như</a:t>
            </a:r>
            <a:r>
              <a:rPr lang="en-US" sz="2000" dirty="0" smtClean="0"/>
              <a:t> </a:t>
            </a:r>
            <a:r>
              <a:rPr lang="en-US" sz="2000" dirty="0" err="1" smtClean="0"/>
              <a:t>hội</a:t>
            </a:r>
            <a:r>
              <a:rPr lang="en-US" sz="2000" dirty="0" smtClean="0"/>
              <a:t> </a:t>
            </a:r>
            <a:r>
              <a:rPr lang="en-US" sz="2000" dirty="0" err="1" smtClean="0"/>
              <a:t>đồng</a:t>
            </a:r>
            <a:r>
              <a:rPr lang="en-US" sz="2000" dirty="0" smtClean="0"/>
              <a:t> </a:t>
            </a:r>
            <a:r>
              <a:rPr lang="en-US" sz="2000" dirty="0" err="1" smtClean="0"/>
              <a:t>kế</a:t>
            </a:r>
            <a:r>
              <a:rPr lang="en-US" sz="2000" dirty="0" smtClean="0"/>
              <a:t> </a:t>
            </a:r>
            <a:r>
              <a:rPr lang="en-US" sz="2000" dirty="0" err="1" smtClean="0"/>
              <a:t>hoạch</a:t>
            </a:r>
            <a:r>
              <a:rPr lang="en-US" sz="2000" dirty="0" smtClean="0"/>
              <a:t>)</a:t>
            </a:r>
          </a:p>
          <a:p>
            <a:pPr>
              <a:lnSpc>
                <a:spcPct val="100000"/>
              </a:lnSpc>
            </a:pPr>
            <a:r>
              <a:rPr lang="en-US" sz="2000" dirty="0" err="1" smtClean="0"/>
              <a:t>Nhân</a:t>
            </a:r>
            <a:r>
              <a:rPr lang="en-US" sz="2000" dirty="0" smtClean="0"/>
              <a:t> </a:t>
            </a:r>
            <a:r>
              <a:rPr lang="en-US" sz="2000" dirty="0" err="1" smtClean="0"/>
              <a:t>viên</a:t>
            </a:r>
            <a:r>
              <a:rPr lang="en-US" sz="2000" dirty="0" smtClean="0"/>
              <a:t> </a:t>
            </a:r>
            <a:r>
              <a:rPr lang="en-US" sz="2000" dirty="0" err="1" smtClean="0"/>
              <a:t>cơ</a:t>
            </a:r>
            <a:r>
              <a:rPr lang="en-US" sz="2000" dirty="0" smtClean="0"/>
              <a:t> </a:t>
            </a:r>
            <a:r>
              <a:rPr lang="en-US" sz="2000" dirty="0" err="1" smtClean="0"/>
              <a:t>quan</a:t>
            </a:r>
            <a:r>
              <a:rPr lang="en-US" sz="2000" dirty="0" smtClean="0"/>
              <a:t> (</a:t>
            </a:r>
            <a:r>
              <a:rPr lang="en-US" sz="2000" dirty="0" err="1" smtClean="0"/>
              <a:t>ví</a:t>
            </a:r>
            <a:r>
              <a:rPr lang="en-US" sz="2000" dirty="0" smtClean="0"/>
              <a:t> </a:t>
            </a:r>
            <a:r>
              <a:rPr lang="en-US" sz="2000" dirty="0" err="1" smtClean="0"/>
              <a:t>dụ</a:t>
            </a:r>
            <a:r>
              <a:rPr lang="en-US" sz="2000" dirty="0" smtClean="0"/>
              <a:t> </a:t>
            </a:r>
            <a:r>
              <a:rPr lang="en-US" sz="2000" dirty="0" err="1" smtClean="0"/>
              <a:t>như</a:t>
            </a:r>
            <a:r>
              <a:rPr lang="en-US" sz="2000" dirty="0" smtClean="0"/>
              <a:t> </a:t>
            </a:r>
            <a:r>
              <a:rPr lang="en-US" sz="2000" dirty="0" err="1" smtClean="0"/>
              <a:t>bộ</a:t>
            </a:r>
            <a:r>
              <a:rPr lang="en-US" sz="2000" dirty="0" smtClean="0"/>
              <a:t> y </a:t>
            </a:r>
            <a:r>
              <a:rPr lang="en-US" sz="2000" dirty="0" err="1" smtClean="0"/>
              <a:t>tế</a:t>
            </a:r>
            <a:r>
              <a:rPr lang="en-US" sz="2000" dirty="0" smtClean="0"/>
              <a:t>, </a:t>
            </a:r>
            <a:r>
              <a:rPr lang="en-US" sz="2000" dirty="0" err="1" smtClean="0"/>
              <a:t>trường</a:t>
            </a:r>
            <a:r>
              <a:rPr lang="en-US" sz="2000" dirty="0" smtClean="0"/>
              <a:t> </a:t>
            </a:r>
            <a:r>
              <a:rPr lang="en-US" sz="2000" dirty="0" err="1" smtClean="0"/>
              <a:t>học</a:t>
            </a:r>
            <a:r>
              <a:rPr lang="en-US" sz="2000" dirty="0" smtClean="0"/>
              <a:t>, </a:t>
            </a:r>
            <a:r>
              <a:rPr lang="en-US" sz="2000" dirty="0" err="1" smtClean="0"/>
              <a:t>công</a:t>
            </a:r>
            <a:r>
              <a:rPr lang="en-US" sz="2000" dirty="0" smtClean="0"/>
              <a:t> </a:t>
            </a:r>
            <a:r>
              <a:rPr lang="en-US" sz="2000" dirty="0" err="1" smtClean="0"/>
              <a:t>viên</a:t>
            </a:r>
            <a:r>
              <a:rPr lang="en-US" sz="2000" dirty="0" smtClean="0"/>
              <a:t> </a:t>
            </a:r>
            <a:r>
              <a:rPr lang="en-US" sz="2000" dirty="0" err="1" smtClean="0"/>
              <a:t>và</a:t>
            </a:r>
            <a:r>
              <a:rPr lang="en-US" sz="2000" dirty="0" smtClean="0"/>
              <a:t> </a:t>
            </a:r>
            <a:r>
              <a:rPr lang="en-US" sz="2000" dirty="0" err="1" smtClean="0"/>
              <a:t>sân</a:t>
            </a:r>
            <a:r>
              <a:rPr lang="en-US" sz="2000" dirty="0" smtClean="0"/>
              <a:t> </a:t>
            </a:r>
            <a:r>
              <a:rPr lang="en-US" sz="2000" dirty="0" err="1" smtClean="0"/>
              <a:t>chơi</a:t>
            </a:r>
            <a:r>
              <a:rPr lang="en-US" sz="2000" dirty="0" smtClean="0"/>
              <a:t>)</a:t>
            </a:r>
            <a:endParaRPr lang="en-US" sz="2000" dirty="0"/>
          </a:p>
        </p:txBody>
      </p:sp>
      <p:sp>
        <p:nvSpPr>
          <p:cNvPr id="10" name="Content Placeholder 7"/>
          <p:cNvSpPr txBox="1">
            <a:spLocks/>
          </p:cNvSpPr>
          <p:nvPr/>
        </p:nvSpPr>
        <p:spPr>
          <a:xfrm>
            <a:off x="315310" y="4907483"/>
            <a:ext cx="7993741" cy="1347019"/>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2000" dirty="0"/>
              <a:t> </a:t>
            </a:r>
            <a:r>
              <a:rPr lang="en-US" sz="2000" dirty="0" smtClean="0"/>
              <a:t>   </a:t>
            </a:r>
          </a:p>
          <a:p>
            <a:pPr>
              <a:lnSpc>
                <a:spcPct val="100000"/>
              </a:lnSpc>
            </a:pPr>
            <a:r>
              <a:rPr lang="en-US" sz="2000" dirty="0" err="1" smtClean="0"/>
              <a:t>Kế</a:t>
            </a:r>
            <a:r>
              <a:rPr lang="en-US" sz="2000" dirty="0" smtClean="0"/>
              <a:t> </a:t>
            </a:r>
            <a:r>
              <a:rPr lang="en-US" sz="2000" dirty="0" err="1" smtClean="0"/>
              <a:t>hoạch</a:t>
            </a:r>
            <a:r>
              <a:rPr lang="en-US" sz="2000" dirty="0" smtClean="0"/>
              <a:t> </a:t>
            </a:r>
            <a:r>
              <a:rPr lang="en-US" sz="2000" dirty="0" err="1" smtClean="0"/>
              <a:t>hóa</a:t>
            </a:r>
            <a:r>
              <a:rPr lang="en-US" sz="2000" dirty="0" smtClean="0"/>
              <a:t> </a:t>
            </a:r>
            <a:r>
              <a:rPr lang="en-US" sz="2000" dirty="0" err="1" smtClean="0"/>
              <a:t>cộng</a:t>
            </a:r>
            <a:r>
              <a:rPr lang="en-US" sz="2000" dirty="0" smtClean="0"/>
              <a:t> </a:t>
            </a:r>
            <a:r>
              <a:rPr lang="en-US" sz="2000" dirty="0" err="1" smtClean="0"/>
              <a:t>đồng</a:t>
            </a:r>
            <a:r>
              <a:rPr lang="en-US" sz="2000" dirty="0" smtClean="0"/>
              <a:t>, </a:t>
            </a:r>
            <a:r>
              <a:rPr lang="en-US" sz="2000" dirty="0" err="1" smtClean="0"/>
              <a:t>các</a:t>
            </a:r>
            <a:r>
              <a:rPr lang="en-US" sz="2000" dirty="0" smtClean="0"/>
              <a:t> </a:t>
            </a:r>
            <a:r>
              <a:rPr lang="en-US" sz="2000" dirty="0" err="1" smtClean="0"/>
              <a:t>nhóm</a:t>
            </a:r>
            <a:r>
              <a:rPr lang="en-US" sz="2000" dirty="0" smtClean="0"/>
              <a:t> </a:t>
            </a:r>
            <a:r>
              <a:rPr lang="en-US" sz="2000" dirty="0" err="1" smtClean="0"/>
              <a:t>tài</a:t>
            </a:r>
            <a:r>
              <a:rPr lang="en-US" sz="2000" dirty="0" smtClean="0"/>
              <a:t> </a:t>
            </a:r>
            <a:r>
              <a:rPr lang="en-US" sz="2000" dirty="0" err="1" smtClean="0"/>
              <a:t>trợ</a:t>
            </a:r>
            <a:r>
              <a:rPr lang="en-US" sz="2000" dirty="0" smtClean="0"/>
              <a:t> </a:t>
            </a:r>
            <a:r>
              <a:rPr lang="en-US" sz="2000" dirty="0" err="1" smtClean="0"/>
              <a:t>và</a:t>
            </a:r>
            <a:r>
              <a:rPr lang="en-US" sz="2000" dirty="0" smtClean="0"/>
              <a:t> </a:t>
            </a:r>
            <a:r>
              <a:rPr lang="en-US" sz="2000" dirty="0" err="1" smtClean="0"/>
              <a:t>các</a:t>
            </a:r>
            <a:r>
              <a:rPr lang="en-US" sz="2000" dirty="0" smtClean="0"/>
              <a:t> </a:t>
            </a:r>
            <a:r>
              <a:rPr lang="en-US" sz="2000" dirty="0" err="1" smtClean="0"/>
              <a:t>bên</a:t>
            </a:r>
            <a:r>
              <a:rPr lang="en-US" sz="2000" dirty="0" smtClean="0"/>
              <a:t> </a:t>
            </a:r>
            <a:r>
              <a:rPr lang="en-US" sz="2000" dirty="0" err="1" smtClean="0"/>
              <a:t>liên</a:t>
            </a:r>
            <a:r>
              <a:rPr lang="en-US" sz="2000" dirty="0" smtClean="0"/>
              <a:t> </a:t>
            </a:r>
            <a:r>
              <a:rPr lang="en-US" sz="2000" dirty="0" err="1" smtClean="0"/>
              <a:t>quan</a:t>
            </a:r>
            <a:r>
              <a:rPr lang="en-US" sz="2000" dirty="0" smtClean="0"/>
              <a:t> </a:t>
            </a:r>
            <a:r>
              <a:rPr lang="en-US" sz="2000" dirty="0" err="1" smtClean="0"/>
              <a:t>chủ</a:t>
            </a:r>
            <a:r>
              <a:rPr lang="en-US" sz="2000" dirty="0" smtClean="0"/>
              <a:t> </a:t>
            </a:r>
            <a:r>
              <a:rPr lang="en-US" sz="2000" dirty="0" err="1" smtClean="0"/>
              <a:t>chốt</a:t>
            </a:r>
            <a:r>
              <a:rPr lang="en-US" sz="2000" dirty="0" smtClean="0"/>
              <a:t> </a:t>
            </a:r>
            <a:r>
              <a:rPr lang="en-US" sz="2000" dirty="0" err="1" smtClean="0"/>
              <a:t>khác</a:t>
            </a:r>
            <a:endParaRPr lang="en-US" sz="2000" dirty="0" smtClean="0"/>
          </a:p>
          <a:p>
            <a:pPr>
              <a:lnSpc>
                <a:spcPct val="100000"/>
              </a:lnSpc>
            </a:pPr>
            <a:endParaRPr lang="en-US" sz="2400" b="1" dirty="0"/>
          </a:p>
        </p:txBody>
      </p:sp>
    </p:spTree>
    <p:extLst>
      <p:ext uri="{BB962C8B-B14F-4D97-AF65-F5344CB8AC3E}">
        <p14:creationId xmlns="" xmlns:p14="http://schemas.microsoft.com/office/powerpoint/2010/main" val="1547363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Quá</a:t>
            </a:r>
            <a:r>
              <a:rPr lang="en-US" dirty="0" smtClean="0"/>
              <a:t> </a:t>
            </a:r>
            <a:r>
              <a:rPr lang="en-US" dirty="0" err="1" smtClean="0"/>
              <a:t>trình</a:t>
            </a:r>
            <a:r>
              <a:rPr lang="en-US" dirty="0" smtClean="0"/>
              <a:t> </a:t>
            </a:r>
            <a:r>
              <a:rPr lang="en-US" dirty="0" err="1" smtClean="0"/>
              <a:t>đánh</a:t>
            </a:r>
            <a:r>
              <a:rPr lang="en-US" dirty="0" smtClean="0"/>
              <a:t> </a:t>
            </a:r>
            <a:r>
              <a:rPr lang="en-US" dirty="0" err="1" smtClean="0"/>
              <a:t>giá</a:t>
            </a:r>
            <a:endParaRPr lang="en-US" dirty="0"/>
          </a:p>
        </p:txBody>
      </p:sp>
      <p:sp>
        <p:nvSpPr>
          <p:cNvPr id="4" name="Text Placeholder 3"/>
          <p:cNvSpPr>
            <a:spLocks noGrp="1"/>
          </p:cNvSpPr>
          <p:nvPr>
            <p:ph type="body" sz="quarter" idx="13"/>
          </p:nvPr>
        </p:nvSpPr>
        <p:spPr/>
        <p:txBody>
          <a:bodyPr/>
          <a:lstStyle/>
          <a:p>
            <a:r>
              <a:rPr lang="en-US" dirty="0" err="1" smtClean="0"/>
              <a:t>Bước</a:t>
            </a:r>
            <a:r>
              <a:rPr lang="en-US" dirty="0" smtClean="0"/>
              <a:t> 1: </a:t>
            </a:r>
            <a:r>
              <a:rPr lang="en-US" dirty="0" err="1" smtClean="0"/>
              <a:t>các</a:t>
            </a:r>
            <a:r>
              <a:rPr lang="en-US" dirty="0" smtClean="0"/>
              <a:t> </a:t>
            </a:r>
            <a:r>
              <a:rPr lang="en-US" dirty="0" err="1" smtClean="0"/>
              <a:t>bên</a:t>
            </a:r>
            <a:r>
              <a:rPr lang="en-US" dirty="0" smtClean="0"/>
              <a:t> </a:t>
            </a:r>
            <a:r>
              <a:rPr lang="en-US" dirty="0" err="1" smtClean="0"/>
              <a:t>liên</a:t>
            </a:r>
            <a:r>
              <a:rPr lang="en-US" dirty="0" smtClean="0"/>
              <a:t> </a:t>
            </a:r>
            <a:r>
              <a:rPr lang="en-US" dirty="0" err="1" smtClean="0"/>
              <a:t>quan</a:t>
            </a:r>
            <a:r>
              <a:rPr lang="en-US" dirty="0" smtClean="0"/>
              <a:t> </a:t>
            </a:r>
            <a:r>
              <a:rPr lang="en-US" dirty="0" err="1" smtClean="0"/>
              <a:t>chủ</a:t>
            </a:r>
            <a:r>
              <a:rPr lang="en-US" dirty="0" smtClean="0"/>
              <a:t> </a:t>
            </a:r>
            <a:r>
              <a:rPr lang="en-US" dirty="0" err="1" smtClean="0"/>
              <a:t>chốt</a:t>
            </a:r>
            <a:endParaRPr lang="en-US" dirty="0"/>
          </a:p>
        </p:txBody>
      </p:sp>
      <p:pic>
        <p:nvPicPr>
          <p:cNvPr id="11" name="Picture 4"/>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562958" y="2066925"/>
            <a:ext cx="6291079" cy="4561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 name="Rectangle 6"/>
          <p:cNvSpPr>
            <a:spLocks noChangeArrowheads="1"/>
          </p:cNvSpPr>
          <p:nvPr/>
        </p:nvSpPr>
        <p:spPr bwMode="auto">
          <a:xfrm>
            <a:off x="1562958" y="2068249"/>
            <a:ext cx="6291079" cy="1201235"/>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b="1" dirty="0" err="1" smtClean="0">
                <a:solidFill>
                  <a:srgbClr val="F47F26"/>
                </a:solidFill>
                <a:latin typeface="Arial"/>
                <a:ea typeface="ヒラギノ明朝 Pro W6" pitchFamily="80" charset="-128"/>
                <a:cs typeface="Arial"/>
              </a:rPr>
              <a:t>Nhiệm</a:t>
            </a:r>
            <a:r>
              <a:rPr lang="en-US" b="1" dirty="0" smtClean="0">
                <a:solidFill>
                  <a:srgbClr val="F47F26"/>
                </a:solidFill>
                <a:latin typeface="Arial"/>
                <a:ea typeface="ヒラギノ明朝 Pro W6" pitchFamily="80" charset="-128"/>
                <a:cs typeface="Arial"/>
              </a:rPr>
              <a:t> </a:t>
            </a:r>
            <a:r>
              <a:rPr lang="en-US" b="1" dirty="0" err="1" smtClean="0">
                <a:solidFill>
                  <a:srgbClr val="F47F26"/>
                </a:solidFill>
                <a:latin typeface="Arial"/>
                <a:ea typeface="ヒラギノ明朝 Pro W6" pitchFamily="80" charset="-128"/>
                <a:cs typeface="Arial"/>
              </a:rPr>
              <a:t>vụ</a:t>
            </a:r>
            <a:r>
              <a:rPr lang="en-US" b="1" dirty="0" smtClean="0">
                <a:solidFill>
                  <a:srgbClr val="F47F26"/>
                </a:solidFill>
                <a:latin typeface="Arial"/>
                <a:ea typeface="ヒラギノ明朝 Pro W6" pitchFamily="80" charset="-128"/>
                <a:cs typeface="Arial"/>
              </a:rPr>
              <a:t>:</a:t>
            </a:r>
            <a:endParaRPr lang="en-US" b="1" dirty="0">
              <a:solidFill>
                <a:srgbClr val="F47F26"/>
              </a:solidFill>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latin typeface="Arial"/>
                <a:ea typeface="ヒラギノ明朝 Pro W6" pitchFamily="80" charset="-128"/>
                <a:cs typeface="Arial"/>
              </a:rPr>
              <a:t>Tư</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vấn</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quá</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trình</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tạo</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chính</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sách</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và</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phát</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triển</a:t>
            </a:r>
            <a:r>
              <a:rPr lang="en-US" b="1" dirty="0" smtClean="0">
                <a:latin typeface="Arial"/>
                <a:ea typeface="ヒラギノ明朝 Pro W6" pitchFamily="80" charset="-128"/>
                <a:cs typeface="Arial"/>
              </a:rPr>
              <a:t> </a:t>
            </a:r>
            <a:endParaRPr lang="en-US" b="1" dirty="0">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latin typeface="Arial"/>
                <a:ea typeface="ヒラギノ明朝 Pro W6" pitchFamily="80" charset="-128"/>
                <a:cs typeface="Arial"/>
              </a:rPr>
              <a:t>Xem</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xét</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các</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phát</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triển</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dự</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kiến</a:t>
            </a:r>
            <a:endParaRPr lang="en-US" b="1" dirty="0">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latin typeface="Arial"/>
                <a:ea typeface="ヒラギノ明朝 Pro W6" pitchFamily="80" charset="-128"/>
                <a:cs typeface="Arial"/>
              </a:rPr>
              <a:t>Xác</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lập</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điều</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kiện</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phát</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triển</a:t>
            </a:r>
            <a:endParaRPr lang="en-US" b="1" dirty="0">
              <a:latin typeface="Arial"/>
              <a:ea typeface="ヒラギノ明朝 Pro W6" pitchFamily="80" charset="-128"/>
              <a:cs typeface="Arial"/>
            </a:endParaRPr>
          </a:p>
          <a:p>
            <a:pPr marL="914400" indent="-685800" eaLnBrk="0" hangingPunct="0">
              <a:lnSpc>
                <a:spcPct val="80000"/>
              </a:lnSpc>
              <a:buFont typeface="Wingdings" pitchFamily="2" charset="2"/>
              <a:buChar char="ü"/>
              <a:tabLst>
                <a:tab pos="860425" algn="l"/>
                <a:tab pos="914400" algn="l"/>
              </a:tabLst>
            </a:pPr>
            <a:r>
              <a:rPr lang="en-US" b="1" dirty="0" err="1" smtClean="0">
                <a:latin typeface="Arial"/>
                <a:ea typeface="ヒラギノ明朝 Pro W6" pitchFamily="80" charset="-128"/>
                <a:cs typeface="Arial"/>
              </a:rPr>
              <a:t>Nhân</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viên</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cơ</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sở</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trực</a:t>
            </a:r>
            <a:r>
              <a:rPr lang="en-US" b="1" dirty="0" smtClean="0">
                <a:latin typeface="Arial"/>
                <a:ea typeface="ヒラギノ明朝 Pro W6" pitchFamily="80" charset="-128"/>
                <a:cs typeface="Arial"/>
              </a:rPr>
              <a:t> </a:t>
            </a:r>
            <a:r>
              <a:rPr lang="en-US" b="1" dirty="0" err="1" smtClean="0">
                <a:latin typeface="Arial"/>
                <a:ea typeface="ヒラギノ明朝 Pro W6" pitchFamily="80" charset="-128"/>
                <a:cs typeface="Arial"/>
              </a:rPr>
              <a:t>tiếp</a:t>
            </a:r>
            <a:endParaRPr lang="en-US" b="1" dirty="0">
              <a:latin typeface="Arial"/>
              <a:ea typeface="ヒラギノ明朝 Pro W6" pitchFamily="80" charset="-128"/>
              <a:cs typeface="Arial"/>
            </a:endParaRPr>
          </a:p>
        </p:txBody>
      </p:sp>
    </p:spTree>
    <p:extLst>
      <p:ext uri="{BB962C8B-B14F-4D97-AF65-F5344CB8AC3E}">
        <p14:creationId xmlns="" xmlns:p14="http://schemas.microsoft.com/office/powerpoint/2010/main" val="176008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621</TotalTime>
  <Words>1640</Words>
  <Application>Microsoft Macintosh PowerPoint</Application>
  <PresentationFormat>On-screen Show (4:3)</PresentationFormat>
  <Paragraphs>207</Paragraphs>
  <Slides>25</Slides>
  <Notes>25</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30" baseType="lpstr">
      <vt:lpstr>LWSD 2013 Blue</vt:lpstr>
      <vt:lpstr>LWSD 2013 Blue 2</vt:lpstr>
      <vt:lpstr>LWSD 2013 Blue 3</vt:lpstr>
      <vt:lpstr>LWSD 2013 Blue 4</vt:lpstr>
      <vt:lpstr>Document</vt:lpstr>
      <vt:lpstr>Mục 4</vt:lpstr>
      <vt:lpstr>Chương trình</vt:lpstr>
      <vt:lpstr>Hoạt động mở đầu</vt:lpstr>
      <vt:lpstr>Mục 4: đánh giá và chúc mừng</vt:lpstr>
      <vt:lpstr>Đánh giá là gì</vt:lpstr>
      <vt:lpstr>Tại sao đánh giá lại quan trọng?</vt:lpstr>
      <vt:lpstr>Quá trình đánh giá</vt:lpstr>
      <vt:lpstr>Quá trình đánh giá</vt:lpstr>
      <vt:lpstr>Quá trình đánh giá</vt:lpstr>
      <vt:lpstr>Quá trình đánh giá</vt:lpstr>
      <vt:lpstr>Quá trình đánh giá</vt:lpstr>
      <vt:lpstr>Quá trình đánh giá</vt:lpstr>
      <vt:lpstr>Quá trình đánh giá</vt:lpstr>
      <vt:lpstr>Hành động</vt:lpstr>
      <vt:lpstr>Giải lao</vt:lpstr>
      <vt:lpstr>Quá trình đánh giá</vt:lpstr>
      <vt:lpstr>Hoạt động</vt:lpstr>
      <vt:lpstr>The Evaluation Process</vt:lpstr>
      <vt:lpstr>Hoạt động</vt:lpstr>
      <vt:lpstr>Hoạt động</vt:lpstr>
      <vt:lpstr>Quá trình đánh giá</vt:lpstr>
      <vt:lpstr>Hoạt động</vt:lpstr>
      <vt:lpstr>Quá trình đánh giá</vt:lpstr>
      <vt:lpstr>Conclusion</vt:lpstr>
      <vt:lpstr>Slide 25</vt:lpstr>
    </vt:vector>
  </TitlesOfParts>
  <Company>AdEase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AutoBVT</cp:lastModifiedBy>
  <cp:revision>121</cp:revision>
  <dcterms:created xsi:type="dcterms:W3CDTF">2013-10-28T20:20:09Z</dcterms:created>
  <dcterms:modified xsi:type="dcterms:W3CDTF">2016-09-23T18:59:09Z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