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25"/>
  </p:notesMasterIdLst>
  <p:sldIdLst>
    <p:sldId id="256" r:id="rId8"/>
    <p:sldId id="257" r:id="rId9"/>
    <p:sldId id="258" r:id="rId10"/>
    <p:sldId id="290" r:id="rId11"/>
    <p:sldId id="262" r:id="rId12"/>
    <p:sldId id="280" r:id="rId13"/>
    <p:sldId id="281" r:id="rId14"/>
    <p:sldId id="282" r:id="rId15"/>
    <p:sldId id="270" r:id="rId16"/>
    <p:sldId id="283" r:id="rId17"/>
    <p:sldId id="284" r:id="rId18"/>
    <p:sldId id="285" r:id="rId19"/>
    <p:sldId id="286" r:id="rId20"/>
    <p:sldId id="287" r:id="rId21"/>
    <p:sldId id="288" r:id="rId22"/>
    <p:sldId id="291" r:id="rId23"/>
    <p:sldId id="28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04" autoAdjust="0"/>
    <p:restoredTop sz="66277" autoAdjust="0"/>
  </p:normalViewPr>
  <p:slideViewPr>
    <p:cSldViewPr snapToGrid="0" snapToObjects="1">
      <p:cViewPr>
        <p:scale>
          <a:sx n="90" d="100"/>
          <a:sy n="90" d="100"/>
        </p:scale>
        <p:origin x="-546" y="1212"/>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19381-2D1F-B84E-9D04-7960E731B060}" type="doc">
      <dgm:prSet loTypeId="urn:microsoft.com/office/officeart/2005/8/layout/vProcess5" loCatId="" qsTypeId="urn:microsoft.com/office/officeart/2005/8/quickstyle/simple4" qsCatId="simple" csTypeId="urn:microsoft.com/office/officeart/2005/8/colors/colorful1#7" csCatId="colorful" phldr="1"/>
      <dgm:spPr/>
      <dgm:t>
        <a:bodyPr/>
        <a:lstStyle/>
        <a:p>
          <a:endParaRPr lang="en-US"/>
        </a:p>
      </dgm:t>
    </dgm:pt>
    <dgm:pt modelId="{8290D11C-3ADA-5D4D-8FF5-6ADA265ADC70}">
      <dgm:prSet phldrT="[Text]"/>
      <dgm:spPr/>
      <dgm:t>
        <a:bodyPr/>
        <a:lstStyle/>
        <a:p>
          <a:r>
            <a:rPr lang="en-US" dirty="0" smtClean="0">
              <a:solidFill>
                <a:srgbClr val="404040"/>
              </a:solidFill>
            </a:rPr>
            <a:t>1. </a:t>
          </a:r>
          <a:r>
            <a:rPr lang="en-US" dirty="0" err="1" smtClean="0">
              <a:solidFill>
                <a:srgbClr val="404040"/>
              </a:solidFill>
            </a:rPr>
            <a:t>Bao</a:t>
          </a:r>
          <a:r>
            <a:rPr lang="en-US" dirty="0" smtClean="0">
              <a:solidFill>
                <a:srgbClr val="404040"/>
              </a:solidFill>
            </a:rPr>
            <a:t> </a:t>
          </a:r>
          <a:r>
            <a:rPr lang="en-US" dirty="0" err="1" smtClean="0">
              <a:solidFill>
                <a:srgbClr val="404040"/>
              </a:solidFill>
            </a:rPr>
            <a:t>gồm</a:t>
          </a:r>
          <a:r>
            <a:rPr lang="en-US" dirty="0" smtClean="0">
              <a:solidFill>
                <a:srgbClr val="404040"/>
              </a:solidFill>
            </a:rPr>
            <a:t> </a:t>
          </a:r>
          <a:r>
            <a:rPr lang="en-US" dirty="0" err="1" smtClean="0">
              <a:solidFill>
                <a:srgbClr val="404040"/>
              </a:solidFill>
            </a:rPr>
            <a:t>các</a:t>
          </a:r>
          <a:r>
            <a:rPr lang="en-US" dirty="0" smtClean="0">
              <a:solidFill>
                <a:srgbClr val="404040"/>
              </a:solidFill>
            </a:rPr>
            <a:t> </a:t>
          </a:r>
          <a:r>
            <a:rPr lang="en-US" dirty="0" err="1" smtClean="0">
              <a:solidFill>
                <a:srgbClr val="404040"/>
              </a:solidFill>
            </a:rPr>
            <a:t>bên</a:t>
          </a:r>
          <a:r>
            <a:rPr lang="en-US" dirty="0" smtClean="0">
              <a:solidFill>
                <a:srgbClr val="404040"/>
              </a:solidFill>
            </a:rPr>
            <a:t> </a:t>
          </a:r>
          <a:r>
            <a:rPr lang="en-US" dirty="0" err="1" smtClean="0">
              <a:solidFill>
                <a:srgbClr val="404040"/>
              </a:solidFill>
            </a:rPr>
            <a:t>liên</a:t>
          </a:r>
          <a:r>
            <a:rPr lang="en-US" dirty="0" smtClean="0">
              <a:solidFill>
                <a:srgbClr val="404040"/>
              </a:solidFill>
            </a:rPr>
            <a:t> </a:t>
          </a:r>
          <a:r>
            <a:rPr lang="en-US" dirty="0" err="1" smtClean="0">
              <a:solidFill>
                <a:srgbClr val="404040"/>
              </a:solidFill>
            </a:rPr>
            <a:t>quan</a:t>
          </a:r>
          <a:r>
            <a:rPr lang="en-US" dirty="0" smtClean="0">
              <a:solidFill>
                <a:srgbClr val="404040"/>
              </a:solidFill>
            </a:rPr>
            <a:t> </a:t>
          </a:r>
          <a:r>
            <a:rPr lang="en-US" dirty="0" err="1" smtClean="0">
              <a:solidFill>
                <a:srgbClr val="404040"/>
              </a:solidFill>
            </a:rPr>
            <a:t>chủ</a:t>
          </a:r>
          <a:r>
            <a:rPr lang="en-US" dirty="0" smtClean="0">
              <a:solidFill>
                <a:srgbClr val="404040"/>
              </a:solidFill>
            </a:rPr>
            <a:t> </a:t>
          </a:r>
          <a:r>
            <a:rPr lang="en-US" dirty="0" err="1" smtClean="0">
              <a:solidFill>
                <a:srgbClr val="404040"/>
              </a:solidFill>
            </a:rPr>
            <a:t>chốt</a:t>
          </a:r>
          <a:endParaRPr lang="en-US" dirty="0">
            <a:solidFill>
              <a:srgbClr val="404040"/>
            </a:solidFill>
          </a:endParaRPr>
        </a:p>
      </dgm:t>
    </dgm:pt>
    <dgm:pt modelId="{5D44DE13-7388-7A45-B49A-4C2DD853205A}" type="parTrans" cxnId="{C4B088DC-A944-4141-8E49-94B298A474DE}">
      <dgm:prSet/>
      <dgm:spPr/>
      <dgm:t>
        <a:bodyPr/>
        <a:lstStyle/>
        <a:p>
          <a:endParaRPr lang="en-US"/>
        </a:p>
      </dgm:t>
    </dgm:pt>
    <dgm:pt modelId="{5F7E774A-2C87-C14C-A826-2CBA286904B7}" type="sibTrans" cxnId="{C4B088DC-A944-4141-8E49-94B298A474DE}">
      <dgm:prSet/>
      <dgm:spPr/>
      <dgm:t>
        <a:bodyPr/>
        <a:lstStyle/>
        <a:p>
          <a:endParaRPr lang="en-US"/>
        </a:p>
      </dgm:t>
    </dgm:pt>
    <dgm:pt modelId="{1433591D-DC4A-DA43-810A-8E7F7D5064D0}">
      <dgm:prSet phldrT="[Text]" phldr="1"/>
      <dgm:spPr/>
      <dgm:t>
        <a:bodyPr/>
        <a:lstStyle/>
        <a:p>
          <a:endParaRPr lang="en-US"/>
        </a:p>
      </dgm:t>
    </dgm:pt>
    <dgm:pt modelId="{74514E59-6243-2842-869B-073FFFA47994}" type="parTrans" cxnId="{37338CAF-841E-3E42-929D-DDF70C3D896A}">
      <dgm:prSet/>
      <dgm:spPr/>
      <dgm:t>
        <a:bodyPr/>
        <a:lstStyle/>
        <a:p>
          <a:endParaRPr lang="en-US"/>
        </a:p>
      </dgm:t>
    </dgm:pt>
    <dgm:pt modelId="{658F7E44-C36C-D848-9D75-D603FCFB106B}" type="sibTrans" cxnId="{37338CAF-841E-3E42-929D-DDF70C3D896A}">
      <dgm:prSet/>
      <dgm:spPr/>
      <dgm:t>
        <a:bodyPr/>
        <a:lstStyle/>
        <a:p>
          <a:endParaRPr lang="en-US"/>
        </a:p>
      </dgm:t>
    </dgm:pt>
    <dgm:pt modelId="{A34FBFFB-29E3-E049-856A-CF069F1994C2}">
      <dgm:prSet phldrT="[Text]" phldr="1"/>
      <dgm:spPr/>
      <dgm:t>
        <a:bodyPr/>
        <a:lstStyle/>
        <a:p>
          <a:endParaRPr lang="en-US"/>
        </a:p>
      </dgm:t>
    </dgm:pt>
    <dgm:pt modelId="{25032F58-9104-1C4B-9AB7-985FC487EE5A}" type="parTrans" cxnId="{6B79361A-4104-7F49-B7FA-43DE22F7C433}">
      <dgm:prSet/>
      <dgm:spPr/>
      <dgm:t>
        <a:bodyPr/>
        <a:lstStyle/>
        <a:p>
          <a:endParaRPr lang="en-US"/>
        </a:p>
      </dgm:t>
    </dgm:pt>
    <dgm:pt modelId="{9785A7C1-96D5-984E-B55E-7FED7D314ECF}" type="sibTrans" cxnId="{6B79361A-4104-7F49-B7FA-43DE22F7C433}">
      <dgm:prSet/>
      <dgm:spPr/>
      <dgm:t>
        <a:bodyPr/>
        <a:lstStyle/>
        <a:p>
          <a:endParaRPr lang="en-US"/>
        </a:p>
      </dgm:t>
    </dgm:pt>
    <dgm:pt modelId="{83112B55-B357-294E-89B9-BC6C3C98C5A9}">
      <dgm:prSet/>
      <dgm:spPr/>
      <dgm:t>
        <a:bodyPr/>
        <a:lstStyle/>
        <a:p>
          <a:endParaRPr lang="en-US"/>
        </a:p>
      </dgm:t>
    </dgm:pt>
    <dgm:pt modelId="{D3E8F68A-0FFC-864B-B005-41E3ECF5BBBB}" type="parTrans" cxnId="{D6B006DE-D423-2A44-BFDD-FAB8C750F252}">
      <dgm:prSet/>
      <dgm:spPr/>
      <dgm:t>
        <a:bodyPr/>
        <a:lstStyle/>
        <a:p>
          <a:endParaRPr lang="en-US"/>
        </a:p>
      </dgm:t>
    </dgm:pt>
    <dgm:pt modelId="{D1AD15A1-D6F8-624F-AFF2-E655EDA22FE8}" type="sibTrans" cxnId="{D6B006DE-D423-2A44-BFDD-FAB8C750F252}">
      <dgm:prSet/>
      <dgm:spPr/>
      <dgm:t>
        <a:bodyPr/>
        <a:lstStyle/>
        <a:p>
          <a:endParaRPr lang="en-US"/>
        </a:p>
      </dgm:t>
    </dgm:pt>
    <dgm:pt modelId="{836E12F9-E18A-A74E-8FAA-C5479D75D162}">
      <dgm:prSet/>
      <dgm:spPr/>
      <dgm:t>
        <a:bodyPr/>
        <a:lstStyle/>
        <a:p>
          <a:endParaRPr lang="en-US"/>
        </a:p>
      </dgm:t>
    </dgm:pt>
    <dgm:pt modelId="{B105A18E-1C93-9945-83E3-C0C2C1968681}" type="parTrans" cxnId="{B51C0577-FF4E-1240-9B6E-8D6AB7F74DA8}">
      <dgm:prSet/>
      <dgm:spPr/>
      <dgm:t>
        <a:bodyPr/>
        <a:lstStyle/>
        <a:p>
          <a:endParaRPr lang="en-US"/>
        </a:p>
      </dgm:t>
    </dgm:pt>
    <dgm:pt modelId="{4A66F1C4-C5E1-C94D-AB80-189C807698BE}" type="sibTrans" cxnId="{B51C0577-FF4E-1240-9B6E-8D6AB7F74DA8}">
      <dgm:prSet/>
      <dgm:spPr/>
      <dgm:t>
        <a:bodyPr/>
        <a:lstStyle/>
        <a:p>
          <a:endParaRPr lang="en-US"/>
        </a:p>
      </dgm:t>
    </dgm:pt>
    <dgm:pt modelId="{4B776550-A98E-4941-BCAA-E8D5CDB33A29}">
      <dgm:prSet/>
      <dgm:spPr/>
      <dgm:t>
        <a:bodyPr/>
        <a:lstStyle/>
        <a:p>
          <a:endParaRPr lang="en-US" dirty="0"/>
        </a:p>
      </dgm:t>
    </dgm:pt>
    <dgm:pt modelId="{39666809-0B94-1F43-89B3-E73089711138}" type="parTrans" cxnId="{E3D608E5-DC83-D24C-8BF2-22AACB90D892}">
      <dgm:prSet/>
      <dgm:spPr/>
      <dgm:t>
        <a:bodyPr/>
        <a:lstStyle/>
        <a:p>
          <a:endParaRPr lang="en-US"/>
        </a:p>
      </dgm:t>
    </dgm:pt>
    <dgm:pt modelId="{E14E207B-BE29-7B4F-90CC-6A1C9E002223}" type="sibTrans" cxnId="{E3D608E5-DC83-D24C-8BF2-22AACB90D892}">
      <dgm:prSet/>
      <dgm:spPr/>
      <dgm:t>
        <a:bodyPr/>
        <a:lstStyle/>
        <a:p>
          <a:endParaRPr lang="en-US"/>
        </a:p>
      </dgm:t>
    </dgm:pt>
    <dgm:pt modelId="{E0543BB6-EB18-4726-BC81-631B5EF02E81}">
      <dgm:prSet/>
      <dgm:spPr/>
      <dgm:t>
        <a:bodyPr/>
        <a:lstStyle/>
        <a:p>
          <a:r>
            <a:rPr lang="en-US" dirty="0">
              <a:solidFill>
                <a:srgbClr val="404040"/>
              </a:solidFill>
            </a:rPr>
            <a:t>2. </a:t>
          </a:r>
          <a:r>
            <a:rPr lang="en-US" dirty="0" err="1" smtClean="0">
              <a:solidFill>
                <a:srgbClr val="404040"/>
              </a:solidFill>
            </a:rPr>
            <a:t>Xác</a:t>
          </a:r>
          <a:r>
            <a:rPr lang="en-US" dirty="0" smtClean="0">
              <a:solidFill>
                <a:srgbClr val="404040"/>
              </a:solidFill>
            </a:rPr>
            <a:t> </a:t>
          </a:r>
          <a:r>
            <a:rPr lang="en-US" dirty="0" err="1" smtClean="0">
              <a:solidFill>
                <a:srgbClr val="404040"/>
              </a:solidFill>
            </a:rPr>
            <a:t>định</a:t>
          </a:r>
          <a:r>
            <a:rPr lang="en-US" dirty="0" smtClean="0">
              <a:solidFill>
                <a:srgbClr val="404040"/>
              </a:solidFill>
            </a:rPr>
            <a:t> </a:t>
          </a:r>
          <a:r>
            <a:rPr lang="en-US" dirty="0" err="1" smtClean="0">
              <a:solidFill>
                <a:srgbClr val="404040"/>
              </a:solidFill>
            </a:rPr>
            <a:t>mục</a:t>
          </a:r>
          <a:r>
            <a:rPr lang="en-US" dirty="0" smtClean="0">
              <a:solidFill>
                <a:srgbClr val="404040"/>
              </a:solidFill>
            </a:rPr>
            <a:t> </a:t>
          </a:r>
          <a:r>
            <a:rPr lang="en-US" dirty="0" err="1" smtClean="0">
              <a:solidFill>
                <a:srgbClr val="404040"/>
              </a:solidFill>
            </a:rPr>
            <a:t>tiêu</a:t>
          </a:r>
          <a:r>
            <a:rPr lang="en-US" dirty="0" smtClean="0">
              <a:solidFill>
                <a:srgbClr val="404040"/>
              </a:solidFill>
            </a:rPr>
            <a:t> </a:t>
          </a:r>
          <a:r>
            <a:rPr lang="en-US" dirty="0" err="1" smtClean="0">
              <a:solidFill>
                <a:srgbClr val="404040"/>
              </a:solidFill>
            </a:rPr>
            <a:t>đánh</a:t>
          </a:r>
          <a:r>
            <a:rPr lang="en-US" dirty="0" smtClean="0">
              <a:solidFill>
                <a:srgbClr val="404040"/>
              </a:solidFill>
            </a:rPr>
            <a:t> </a:t>
          </a:r>
          <a:r>
            <a:rPr lang="en-US" dirty="0" err="1" smtClean="0">
              <a:solidFill>
                <a:srgbClr val="404040"/>
              </a:solidFill>
            </a:rPr>
            <a:t>giá</a:t>
          </a:r>
          <a:endParaRPr lang="en-US" dirty="0">
            <a:solidFill>
              <a:srgbClr val="404040"/>
            </a:solidFill>
          </a:endParaRPr>
        </a:p>
      </dgm:t>
    </dgm:pt>
    <dgm:pt modelId="{22CF1D4E-852C-4CD9-9154-877C62B6C8F5}" type="parTrans" cxnId="{23FD43DC-3B61-4168-AC47-1F41100F92E2}">
      <dgm:prSet/>
      <dgm:spPr/>
      <dgm:t>
        <a:bodyPr/>
        <a:lstStyle/>
        <a:p>
          <a:endParaRPr lang="en-US"/>
        </a:p>
      </dgm:t>
    </dgm:pt>
    <dgm:pt modelId="{132BFF67-B9BC-43EF-8221-423DA9D3EC55}" type="sibTrans" cxnId="{23FD43DC-3B61-4168-AC47-1F41100F92E2}">
      <dgm:prSet/>
      <dgm:spPr/>
      <dgm:t>
        <a:bodyPr/>
        <a:lstStyle/>
        <a:p>
          <a:endParaRPr lang="en-US"/>
        </a:p>
      </dgm:t>
    </dgm:pt>
    <dgm:pt modelId="{92F86838-FD60-405F-8A6E-9133DDA58179}">
      <dgm:prSet/>
      <dgm:spPr/>
      <dgm:t>
        <a:bodyPr/>
        <a:lstStyle/>
        <a:p>
          <a:r>
            <a:rPr lang="en-US" dirty="0">
              <a:solidFill>
                <a:srgbClr val="404040"/>
              </a:solidFill>
            </a:rPr>
            <a:t>3. </a:t>
          </a:r>
          <a:r>
            <a:rPr lang="en-US" dirty="0" err="1" smtClean="0">
              <a:solidFill>
                <a:srgbClr val="404040"/>
              </a:solidFill>
            </a:rPr>
            <a:t>Xác</a:t>
          </a:r>
          <a:r>
            <a:rPr lang="en-US" dirty="0" smtClean="0">
              <a:solidFill>
                <a:srgbClr val="404040"/>
              </a:solidFill>
            </a:rPr>
            <a:t> </a:t>
          </a:r>
          <a:r>
            <a:rPr lang="en-US" dirty="0" err="1" smtClean="0">
              <a:solidFill>
                <a:srgbClr val="404040"/>
              </a:solidFill>
            </a:rPr>
            <a:t>định</a:t>
          </a:r>
          <a:r>
            <a:rPr lang="en-US" dirty="0" smtClean="0">
              <a:solidFill>
                <a:srgbClr val="404040"/>
              </a:solidFill>
            </a:rPr>
            <a:t> </a:t>
          </a:r>
          <a:r>
            <a:rPr lang="en-US" dirty="0" err="1" smtClean="0">
              <a:solidFill>
                <a:srgbClr val="404040"/>
              </a:solidFill>
            </a:rPr>
            <a:t>các</a:t>
          </a:r>
          <a:r>
            <a:rPr lang="en-US" dirty="0" smtClean="0">
              <a:solidFill>
                <a:srgbClr val="404040"/>
              </a:solidFill>
            </a:rPr>
            <a:t> </a:t>
          </a:r>
          <a:r>
            <a:rPr lang="en-US" dirty="0" err="1" smtClean="0">
              <a:solidFill>
                <a:srgbClr val="404040"/>
              </a:solidFill>
            </a:rPr>
            <a:t>phần</a:t>
          </a:r>
          <a:r>
            <a:rPr lang="en-US" dirty="0" smtClean="0">
              <a:solidFill>
                <a:srgbClr val="404040"/>
              </a:solidFill>
            </a:rPr>
            <a:t> </a:t>
          </a:r>
          <a:r>
            <a:rPr lang="en-US" dirty="0" err="1" smtClean="0">
              <a:solidFill>
                <a:srgbClr val="404040"/>
              </a:solidFill>
            </a:rPr>
            <a:t>của</a:t>
          </a:r>
          <a:r>
            <a:rPr lang="en-US" dirty="0" smtClean="0">
              <a:solidFill>
                <a:srgbClr val="404040"/>
              </a:solidFill>
            </a:rPr>
            <a:t> </a:t>
          </a:r>
          <a:r>
            <a:rPr lang="en-US" dirty="0" err="1" smtClean="0">
              <a:solidFill>
                <a:srgbClr val="404040"/>
              </a:solidFill>
            </a:rPr>
            <a:t>yếu</a:t>
          </a:r>
          <a:r>
            <a:rPr lang="en-US" dirty="0" smtClean="0">
              <a:solidFill>
                <a:srgbClr val="404040"/>
              </a:solidFill>
            </a:rPr>
            <a:t> </a:t>
          </a:r>
          <a:r>
            <a:rPr lang="en-US" dirty="0" err="1" smtClean="0">
              <a:solidFill>
                <a:srgbClr val="404040"/>
              </a:solidFill>
            </a:rPr>
            <a:t>tố</a:t>
          </a:r>
          <a:r>
            <a:rPr lang="en-US" dirty="0" smtClean="0">
              <a:solidFill>
                <a:srgbClr val="404040"/>
              </a:solidFill>
            </a:rPr>
            <a:t> </a:t>
          </a:r>
          <a:r>
            <a:rPr lang="en-US" dirty="0" err="1" smtClean="0">
              <a:solidFill>
                <a:srgbClr val="404040"/>
              </a:solidFill>
            </a:rPr>
            <a:t>dự</a:t>
          </a:r>
          <a:r>
            <a:rPr lang="en-US" dirty="0" smtClean="0">
              <a:solidFill>
                <a:srgbClr val="404040"/>
              </a:solidFill>
            </a:rPr>
            <a:t> </a:t>
          </a:r>
          <a:r>
            <a:rPr lang="en-US" dirty="0" err="1" smtClean="0">
              <a:solidFill>
                <a:srgbClr val="404040"/>
              </a:solidFill>
            </a:rPr>
            <a:t>án</a:t>
          </a:r>
          <a:r>
            <a:rPr lang="en-US" dirty="0" smtClean="0">
              <a:solidFill>
                <a:srgbClr val="404040"/>
              </a:solidFill>
            </a:rPr>
            <a:t> </a:t>
          </a:r>
          <a:r>
            <a:rPr lang="en-US" dirty="0" err="1" smtClean="0">
              <a:solidFill>
                <a:srgbClr val="404040"/>
              </a:solidFill>
            </a:rPr>
            <a:t>quý</a:t>
          </a:r>
          <a:r>
            <a:rPr lang="en-US" dirty="0" smtClean="0">
              <a:solidFill>
                <a:srgbClr val="404040"/>
              </a:solidFill>
            </a:rPr>
            <a:t> </a:t>
          </a:r>
          <a:r>
            <a:rPr lang="en-US" dirty="0" err="1" smtClean="0">
              <a:solidFill>
                <a:srgbClr val="404040"/>
              </a:solidFill>
            </a:rPr>
            <a:t>vị</a:t>
          </a:r>
          <a:r>
            <a:rPr lang="en-US" dirty="0" smtClean="0">
              <a:solidFill>
                <a:srgbClr val="404040"/>
              </a:solidFill>
            </a:rPr>
            <a:t> </a:t>
          </a:r>
          <a:r>
            <a:rPr lang="en-US" dirty="0" err="1" smtClean="0">
              <a:solidFill>
                <a:srgbClr val="404040"/>
              </a:solidFill>
            </a:rPr>
            <a:t>có</a:t>
          </a:r>
          <a:r>
            <a:rPr lang="en-US" dirty="0" smtClean="0">
              <a:solidFill>
                <a:srgbClr val="404040"/>
              </a:solidFill>
            </a:rPr>
            <a:t> </a:t>
          </a:r>
          <a:r>
            <a:rPr lang="en-US" dirty="0" err="1" smtClean="0">
              <a:solidFill>
                <a:srgbClr val="404040"/>
              </a:solidFill>
            </a:rPr>
            <a:t>thể</a:t>
          </a:r>
          <a:r>
            <a:rPr lang="en-US" dirty="0" smtClean="0">
              <a:solidFill>
                <a:srgbClr val="404040"/>
              </a:solidFill>
            </a:rPr>
            <a:t> </a:t>
          </a:r>
          <a:r>
            <a:rPr lang="en-US" dirty="0" err="1" smtClean="0">
              <a:solidFill>
                <a:srgbClr val="404040"/>
              </a:solidFill>
            </a:rPr>
            <a:t>theo</a:t>
          </a:r>
          <a:r>
            <a:rPr lang="en-US" dirty="0" smtClean="0">
              <a:solidFill>
                <a:srgbClr val="404040"/>
              </a:solidFill>
            </a:rPr>
            <a:t> </a:t>
          </a:r>
          <a:r>
            <a:rPr lang="en-US" dirty="0" err="1" smtClean="0">
              <a:solidFill>
                <a:srgbClr val="404040"/>
              </a:solidFill>
            </a:rPr>
            <a:t>dõi</a:t>
          </a:r>
          <a:r>
            <a:rPr lang="en-US" dirty="0" smtClean="0">
              <a:solidFill>
                <a:srgbClr val="404040"/>
              </a:solidFill>
            </a:rPr>
            <a:t> </a:t>
          </a:r>
          <a:r>
            <a:rPr lang="en-US" dirty="0" err="1" smtClean="0">
              <a:solidFill>
                <a:srgbClr val="404040"/>
              </a:solidFill>
            </a:rPr>
            <a:t>để</a:t>
          </a:r>
          <a:r>
            <a:rPr lang="en-US" dirty="0" smtClean="0">
              <a:solidFill>
                <a:srgbClr val="404040"/>
              </a:solidFill>
            </a:rPr>
            <a:t> </a:t>
          </a:r>
          <a:r>
            <a:rPr lang="en-US" dirty="0" err="1" smtClean="0">
              <a:solidFill>
                <a:srgbClr val="404040"/>
              </a:solidFill>
            </a:rPr>
            <a:t>giúp</a:t>
          </a:r>
          <a:r>
            <a:rPr lang="en-US" dirty="0" smtClean="0">
              <a:solidFill>
                <a:srgbClr val="404040"/>
              </a:solidFill>
            </a:rPr>
            <a:t> </a:t>
          </a:r>
          <a:r>
            <a:rPr lang="en-US" dirty="0" err="1" smtClean="0">
              <a:solidFill>
                <a:srgbClr val="404040"/>
              </a:solidFill>
            </a:rPr>
            <a:t>đạt</a:t>
          </a:r>
          <a:r>
            <a:rPr lang="en-US" dirty="0" smtClean="0">
              <a:solidFill>
                <a:srgbClr val="404040"/>
              </a:solidFill>
            </a:rPr>
            <a:t> </a:t>
          </a:r>
          <a:r>
            <a:rPr lang="en-US" dirty="0" err="1" smtClean="0">
              <a:solidFill>
                <a:srgbClr val="404040"/>
              </a:solidFill>
            </a:rPr>
            <a:t>được</a:t>
          </a:r>
          <a:r>
            <a:rPr lang="en-US" dirty="0" smtClean="0">
              <a:solidFill>
                <a:srgbClr val="404040"/>
              </a:solidFill>
            </a:rPr>
            <a:t> </a:t>
          </a:r>
          <a:r>
            <a:rPr lang="en-US" dirty="0" err="1" smtClean="0">
              <a:solidFill>
                <a:srgbClr val="404040"/>
              </a:solidFill>
            </a:rPr>
            <a:t>mục</a:t>
          </a:r>
          <a:r>
            <a:rPr lang="en-US" dirty="0" smtClean="0">
              <a:solidFill>
                <a:srgbClr val="404040"/>
              </a:solidFill>
            </a:rPr>
            <a:t> </a:t>
          </a:r>
          <a:r>
            <a:rPr lang="en-US" dirty="0" err="1" smtClean="0">
              <a:solidFill>
                <a:srgbClr val="404040"/>
              </a:solidFill>
            </a:rPr>
            <a:t>tiêu</a:t>
          </a:r>
          <a:endParaRPr lang="en-US" dirty="0">
            <a:solidFill>
              <a:srgbClr val="404040"/>
            </a:solidFill>
          </a:endParaRPr>
        </a:p>
      </dgm:t>
    </dgm:pt>
    <dgm:pt modelId="{CB7EAF8A-9F6F-403C-A360-8B0FA98978DB}" type="parTrans" cxnId="{FCCF2765-E167-487D-AC76-99FD5EE94632}">
      <dgm:prSet/>
      <dgm:spPr/>
      <dgm:t>
        <a:bodyPr/>
        <a:lstStyle/>
        <a:p>
          <a:endParaRPr lang="en-US"/>
        </a:p>
      </dgm:t>
    </dgm:pt>
    <dgm:pt modelId="{AF68710A-5B7E-4F68-BB81-BBC411655D5C}" type="sibTrans" cxnId="{FCCF2765-E167-487D-AC76-99FD5EE94632}">
      <dgm:prSet/>
      <dgm:spPr/>
      <dgm:t>
        <a:bodyPr/>
        <a:lstStyle/>
        <a:p>
          <a:endParaRPr lang="en-US"/>
        </a:p>
      </dgm:t>
    </dgm:pt>
    <dgm:pt modelId="{9FD98501-AD56-4B31-BE74-8063696A9FA6}">
      <dgm:prSet/>
      <dgm:spPr/>
      <dgm:t>
        <a:bodyPr/>
        <a:lstStyle/>
        <a:p>
          <a:r>
            <a:rPr lang="en-US" dirty="0">
              <a:solidFill>
                <a:srgbClr val="404040"/>
              </a:solidFill>
            </a:rPr>
            <a:t>4. </a:t>
          </a:r>
          <a:r>
            <a:rPr lang="en-US" dirty="0" err="1" smtClean="0">
              <a:solidFill>
                <a:srgbClr val="404040"/>
              </a:solidFill>
            </a:rPr>
            <a:t>Quyết</a:t>
          </a:r>
          <a:r>
            <a:rPr lang="en-US" dirty="0" smtClean="0">
              <a:solidFill>
                <a:srgbClr val="404040"/>
              </a:solidFill>
            </a:rPr>
            <a:t> </a:t>
          </a:r>
          <a:r>
            <a:rPr lang="en-US" dirty="0" err="1" smtClean="0">
              <a:solidFill>
                <a:srgbClr val="404040"/>
              </a:solidFill>
            </a:rPr>
            <a:t>định</a:t>
          </a:r>
          <a:r>
            <a:rPr lang="en-US" dirty="0" smtClean="0">
              <a:solidFill>
                <a:srgbClr val="404040"/>
              </a:solidFill>
            </a:rPr>
            <a:t> </a:t>
          </a:r>
          <a:r>
            <a:rPr lang="en-US" dirty="0" err="1" smtClean="0">
              <a:solidFill>
                <a:srgbClr val="404040"/>
              </a:solidFill>
            </a:rPr>
            <a:t>thu</a:t>
          </a:r>
          <a:r>
            <a:rPr lang="en-US" dirty="0" smtClean="0">
              <a:solidFill>
                <a:srgbClr val="404040"/>
              </a:solidFill>
            </a:rPr>
            <a:t> </a:t>
          </a:r>
          <a:r>
            <a:rPr lang="en-US" dirty="0" err="1" smtClean="0">
              <a:solidFill>
                <a:srgbClr val="404040"/>
              </a:solidFill>
            </a:rPr>
            <a:t>thập</a:t>
          </a:r>
          <a:r>
            <a:rPr lang="en-US" dirty="0" smtClean="0">
              <a:solidFill>
                <a:srgbClr val="404040"/>
              </a:solidFill>
            </a:rPr>
            <a:t> </a:t>
          </a:r>
          <a:r>
            <a:rPr lang="en-US" dirty="0" err="1" smtClean="0">
              <a:solidFill>
                <a:srgbClr val="404040"/>
              </a:solidFill>
            </a:rPr>
            <a:t>dữ</a:t>
          </a:r>
          <a:r>
            <a:rPr lang="en-US" dirty="0" smtClean="0">
              <a:solidFill>
                <a:srgbClr val="404040"/>
              </a:solidFill>
            </a:rPr>
            <a:t> </a:t>
          </a:r>
          <a:r>
            <a:rPr lang="en-US" dirty="0" err="1" smtClean="0">
              <a:solidFill>
                <a:srgbClr val="404040"/>
              </a:solidFill>
            </a:rPr>
            <a:t>liệu</a:t>
          </a:r>
          <a:r>
            <a:rPr lang="en-US" dirty="0" smtClean="0">
              <a:solidFill>
                <a:srgbClr val="404040"/>
              </a:solidFill>
            </a:rPr>
            <a:t>, </a:t>
          </a:r>
          <a:r>
            <a:rPr lang="en-US" dirty="0" err="1" smtClean="0">
              <a:solidFill>
                <a:srgbClr val="404040"/>
              </a:solidFill>
            </a:rPr>
            <a:t>phân</a:t>
          </a:r>
          <a:r>
            <a:rPr lang="en-US" dirty="0" smtClean="0">
              <a:solidFill>
                <a:srgbClr val="404040"/>
              </a:solidFill>
            </a:rPr>
            <a:t> </a:t>
          </a:r>
          <a:r>
            <a:rPr lang="en-US" dirty="0" err="1" smtClean="0">
              <a:solidFill>
                <a:srgbClr val="404040"/>
              </a:solidFill>
            </a:rPr>
            <a:t>tích</a:t>
          </a:r>
          <a:r>
            <a:rPr lang="en-US" dirty="0" smtClean="0">
              <a:solidFill>
                <a:srgbClr val="404040"/>
              </a:solidFill>
            </a:rPr>
            <a:t>, </a:t>
          </a:r>
          <a:r>
            <a:rPr lang="en-US" dirty="0" err="1" smtClean="0">
              <a:solidFill>
                <a:srgbClr val="404040"/>
              </a:solidFill>
            </a:rPr>
            <a:t>và</a:t>
          </a:r>
          <a:r>
            <a:rPr lang="en-US" dirty="0" smtClean="0">
              <a:solidFill>
                <a:srgbClr val="404040"/>
              </a:solidFill>
            </a:rPr>
            <a:t> </a:t>
          </a:r>
          <a:r>
            <a:rPr lang="en-US" dirty="0" err="1" smtClean="0">
              <a:solidFill>
                <a:srgbClr val="404040"/>
              </a:solidFill>
            </a:rPr>
            <a:t>kế</a:t>
          </a:r>
          <a:r>
            <a:rPr lang="en-US" dirty="0" smtClean="0">
              <a:solidFill>
                <a:srgbClr val="404040"/>
              </a:solidFill>
            </a:rPr>
            <a:t> </a:t>
          </a:r>
          <a:r>
            <a:rPr lang="en-US" dirty="0" err="1" smtClean="0">
              <a:solidFill>
                <a:srgbClr val="404040"/>
              </a:solidFill>
            </a:rPr>
            <a:t>hoạch</a:t>
          </a:r>
          <a:r>
            <a:rPr lang="en-US" dirty="0" smtClean="0">
              <a:solidFill>
                <a:srgbClr val="404040"/>
              </a:solidFill>
            </a:rPr>
            <a:t> </a:t>
          </a:r>
          <a:r>
            <a:rPr lang="en-US" dirty="0" err="1" smtClean="0">
              <a:solidFill>
                <a:srgbClr val="404040"/>
              </a:solidFill>
            </a:rPr>
            <a:t>báo</a:t>
          </a:r>
          <a:r>
            <a:rPr lang="en-US" dirty="0" smtClean="0">
              <a:solidFill>
                <a:srgbClr val="404040"/>
              </a:solidFill>
            </a:rPr>
            <a:t> </a:t>
          </a:r>
          <a:r>
            <a:rPr lang="en-US" dirty="0" err="1" smtClean="0">
              <a:solidFill>
                <a:srgbClr val="404040"/>
              </a:solidFill>
            </a:rPr>
            <a:t>cáo</a:t>
          </a:r>
          <a:endParaRPr lang="en-US" dirty="0">
            <a:solidFill>
              <a:srgbClr val="404040"/>
            </a:solidFill>
          </a:endParaRPr>
        </a:p>
      </dgm:t>
    </dgm:pt>
    <dgm:pt modelId="{8477F72C-673C-4DE5-A3FF-DA955368BF20}" type="parTrans" cxnId="{3DF9B299-171F-4B57-9BE3-B6E317B07140}">
      <dgm:prSet/>
      <dgm:spPr/>
      <dgm:t>
        <a:bodyPr/>
        <a:lstStyle/>
        <a:p>
          <a:endParaRPr lang="en-US"/>
        </a:p>
      </dgm:t>
    </dgm:pt>
    <dgm:pt modelId="{969425A5-3E58-44BD-827C-F793BAE08B40}" type="sibTrans" cxnId="{3DF9B299-171F-4B57-9BE3-B6E317B07140}">
      <dgm:prSet/>
      <dgm:spPr/>
      <dgm:t>
        <a:bodyPr/>
        <a:lstStyle/>
        <a:p>
          <a:endParaRPr lang="en-US"/>
        </a:p>
      </dgm:t>
    </dgm:pt>
    <dgm:pt modelId="{D12D2C8F-A866-4876-9D2C-60E83500BD0B}">
      <dgm:prSet/>
      <dgm:spPr/>
      <dgm:t>
        <a:bodyPr/>
        <a:lstStyle/>
        <a:p>
          <a:r>
            <a:rPr lang="en-US" dirty="0">
              <a:solidFill>
                <a:srgbClr val="404040"/>
              </a:solidFill>
            </a:rPr>
            <a:t>5. </a:t>
          </a:r>
          <a:r>
            <a:rPr lang="en-US" dirty="0" err="1" smtClean="0">
              <a:solidFill>
                <a:srgbClr val="404040"/>
              </a:solidFill>
            </a:rPr>
            <a:t>Chia</a:t>
          </a:r>
          <a:r>
            <a:rPr lang="en-US" dirty="0" smtClean="0">
              <a:solidFill>
                <a:srgbClr val="404040"/>
              </a:solidFill>
            </a:rPr>
            <a:t> </a:t>
          </a:r>
          <a:r>
            <a:rPr lang="en-US" dirty="0" err="1" smtClean="0">
              <a:solidFill>
                <a:srgbClr val="404040"/>
              </a:solidFill>
            </a:rPr>
            <a:t>sẻ</a:t>
          </a:r>
          <a:r>
            <a:rPr lang="en-US" dirty="0" smtClean="0">
              <a:solidFill>
                <a:srgbClr val="404040"/>
              </a:solidFill>
            </a:rPr>
            <a:t> </a:t>
          </a:r>
          <a:r>
            <a:rPr lang="en-US" dirty="0" err="1" smtClean="0">
              <a:solidFill>
                <a:srgbClr val="404040"/>
              </a:solidFill>
            </a:rPr>
            <a:t>kết</a:t>
          </a:r>
          <a:r>
            <a:rPr lang="en-US" dirty="0" smtClean="0">
              <a:solidFill>
                <a:srgbClr val="404040"/>
              </a:solidFill>
            </a:rPr>
            <a:t> </a:t>
          </a:r>
          <a:r>
            <a:rPr lang="en-US" dirty="0" err="1" smtClean="0">
              <a:solidFill>
                <a:srgbClr val="404040"/>
              </a:solidFill>
            </a:rPr>
            <a:t>quả</a:t>
          </a:r>
          <a:r>
            <a:rPr lang="en-US" dirty="0" smtClean="0">
              <a:solidFill>
                <a:srgbClr val="404040"/>
              </a:solidFill>
            </a:rPr>
            <a:t> </a:t>
          </a:r>
          <a:r>
            <a:rPr lang="en-US" dirty="0" err="1" smtClean="0">
              <a:solidFill>
                <a:srgbClr val="404040"/>
              </a:solidFill>
            </a:rPr>
            <a:t>và</a:t>
          </a:r>
          <a:r>
            <a:rPr lang="en-US" dirty="0" smtClean="0">
              <a:solidFill>
                <a:srgbClr val="404040"/>
              </a:solidFill>
            </a:rPr>
            <a:t> </a:t>
          </a:r>
          <a:r>
            <a:rPr lang="en-US" dirty="0" err="1" smtClean="0">
              <a:solidFill>
                <a:srgbClr val="404040"/>
              </a:solidFill>
            </a:rPr>
            <a:t>chúc</a:t>
          </a:r>
          <a:r>
            <a:rPr lang="en-US" dirty="0" smtClean="0">
              <a:solidFill>
                <a:srgbClr val="404040"/>
              </a:solidFill>
            </a:rPr>
            <a:t> </a:t>
          </a:r>
          <a:r>
            <a:rPr lang="en-US" dirty="0" err="1" smtClean="0">
              <a:solidFill>
                <a:srgbClr val="404040"/>
              </a:solidFill>
            </a:rPr>
            <a:t>mừng</a:t>
          </a:r>
          <a:endParaRPr lang="en-US" dirty="0">
            <a:solidFill>
              <a:srgbClr val="404040"/>
            </a:solidFill>
          </a:endParaRPr>
        </a:p>
      </dgm:t>
    </dgm:pt>
    <dgm:pt modelId="{8859876D-CABB-466C-90BE-F530D6DE953E}" type="parTrans" cxnId="{5BBDBD08-1C6B-49E7-9DCB-D94B6E6D7C26}">
      <dgm:prSet/>
      <dgm:spPr/>
      <dgm:t>
        <a:bodyPr/>
        <a:lstStyle/>
        <a:p>
          <a:endParaRPr lang="en-US"/>
        </a:p>
      </dgm:t>
    </dgm:pt>
    <dgm:pt modelId="{D81798EF-E68B-4AB9-AEEB-E37FB8295450}" type="sibTrans" cxnId="{5BBDBD08-1C6B-49E7-9DCB-D94B6E6D7C26}">
      <dgm:prSet/>
      <dgm:spPr/>
      <dgm:t>
        <a:bodyPr/>
        <a:lstStyle/>
        <a:p>
          <a:endParaRPr lang="en-US"/>
        </a:p>
      </dgm:t>
    </dgm:pt>
    <dgm:pt modelId="{E6DAA25A-C495-8A46-ACA1-EAA57291C893}" type="pres">
      <dgm:prSet presAssocID="{9A519381-2D1F-B84E-9D04-7960E731B060}" presName="outerComposite" presStyleCnt="0">
        <dgm:presLayoutVars>
          <dgm:chMax val="5"/>
          <dgm:dir/>
          <dgm:resizeHandles val="exact"/>
        </dgm:presLayoutVars>
      </dgm:prSet>
      <dgm:spPr/>
      <dgm:t>
        <a:bodyPr/>
        <a:lstStyle/>
        <a:p>
          <a:endParaRPr lang="en-US"/>
        </a:p>
      </dgm:t>
    </dgm:pt>
    <dgm:pt modelId="{7E84DAF5-03D9-BD4F-B7B3-A22B8055E342}" type="pres">
      <dgm:prSet presAssocID="{9A519381-2D1F-B84E-9D04-7960E731B060}" presName="dummyMaxCanvas" presStyleCnt="0">
        <dgm:presLayoutVars/>
      </dgm:prSet>
      <dgm:spPr/>
    </dgm:pt>
    <dgm:pt modelId="{592A90F7-B4EA-5B42-ABF6-5F3A369DC471}" type="pres">
      <dgm:prSet presAssocID="{9A519381-2D1F-B84E-9D04-7960E731B060}" presName="FiveNodes_1" presStyleLbl="node1" presStyleIdx="0" presStyleCnt="5">
        <dgm:presLayoutVars>
          <dgm:bulletEnabled val="1"/>
        </dgm:presLayoutVars>
      </dgm:prSet>
      <dgm:spPr/>
      <dgm:t>
        <a:bodyPr/>
        <a:lstStyle/>
        <a:p>
          <a:endParaRPr lang="en-US"/>
        </a:p>
      </dgm:t>
    </dgm:pt>
    <dgm:pt modelId="{4C964F7B-018C-1444-9B5D-931E317D9E48}" type="pres">
      <dgm:prSet presAssocID="{9A519381-2D1F-B84E-9D04-7960E731B060}" presName="FiveNodes_2" presStyleLbl="node1" presStyleIdx="1" presStyleCnt="5">
        <dgm:presLayoutVars>
          <dgm:bulletEnabled val="1"/>
        </dgm:presLayoutVars>
      </dgm:prSet>
      <dgm:spPr/>
      <dgm:t>
        <a:bodyPr/>
        <a:lstStyle/>
        <a:p>
          <a:endParaRPr lang="en-US"/>
        </a:p>
      </dgm:t>
    </dgm:pt>
    <dgm:pt modelId="{DF86A78B-BA1B-D446-B33D-157206C6107A}" type="pres">
      <dgm:prSet presAssocID="{9A519381-2D1F-B84E-9D04-7960E731B060}" presName="FiveNodes_3" presStyleLbl="node1" presStyleIdx="2" presStyleCnt="5">
        <dgm:presLayoutVars>
          <dgm:bulletEnabled val="1"/>
        </dgm:presLayoutVars>
      </dgm:prSet>
      <dgm:spPr/>
      <dgm:t>
        <a:bodyPr/>
        <a:lstStyle/>
        <a:p>
          <a:endParaRPr lang="en-US"/>
        </a:p>
      </dgm:t>
    </dgm:pt>
    <dgm:pt modelId="{1F307A19-A7CB-8A44-A94D-72F0D303E523}" type="pres">
      <dgm:prSet presAssocID="{9A519381-2D1F-B84E-9D04-7960E731B060}" presName="FiveNodes_4" presStyleLbl="node1" presStyleIdx="3" presStyleCnt="5">
        <dgm:presLayoutVars>
          <dgm:bulletEnabled val="1"/>
        </dgm:presLayoutVars>
      </dgm:prSet>
      <dgm:spPr/>
      <dgm:t>
        <a:bodyPr/>
        <a:lstStyle/>
        <a:p>
          <a:endParaRPr lang="en-US"/>
        </a:p>
      </dgm:t>
    </dgm:pt>
    <dgm:pt modelId="{EA11CB4E-EF5B-E840-A569-8DCA9ABF12C3}" type="pres">
      <dgm:prSet presAssocID="{9A519381-2D1F-B84E-9D04-7960E731B060}" presName="FiveNodes_5" presStyleLbl="node1" presStyleIdx="4" presStyleCnt="5">
        <dgm:presLayoutVars>
          <dgm:bulletEnabled val="1"/>
        </dgm:presLayoutVars>
      </dgm:prSet>
      <dgm:spPr/>
      <dgm:t>
        <a:bodyPr/>
        <a:lstStyle/>
        <a:p>
          <a:endParaRPr lang="en-US"/>
        </a:p>
      </dgm:t>
    </dgm:pt>
    <dgm:pt modelId="{C997E8DC-06F4-254C-83A9-277DDFC87230}" type="pres">
      <dgm:prSet presAssocID="{9A519381-2D1F-B84E-9D04-7960E731B060}" presName="FiveConn_1-2" presStyleLbl="fgAccFollowNode1" presStyleIdx="0" presStyleCnt="4">
        <dgm:presLayoutVars>
          <dgm:bulletEnabled val="1"/>
        </dgm:presLayoutVars>
      </dgm:prSet>
      <dgm:spPr/>
      <dgm:t>
        <a:bodyPr/>
        <a:lstStyle/>
        <a:p>
          <a:endParaRPr lang="en-US"/>
        </a:p>
      </dgm:t>
    </dgm:pt>
    <dgm:pt modelId="{48294B5E-B02B-9942-B962-2CC64763DD00}" type="pres">
      <dgm:prSet presAssocID="{9A519381-2D1F-B84E-9D04-7960E731B060}" presName="FiveConn_2-3" presStyleLbl="fgAccFollowNode1" presStyleIdx="1" presStyleCnt="4">
        <dgm:presLayoutVars>
          <dgm:bulletEnabled val="1"/>
        </dgm:presLayoutVars>
      </dgm:prSet>
      <dgm:spPr/>
      <dgm:t>
        <a:bodyPr/>
        <a:lstStyle/>
        <a:p>
          <a:endParaRPr lang="en-US"/>
        </a:p>
      </dgm:t>
    </dgm:pt>
    <dgm:pt modelId="{90CA3721-63C5-3742-A530-746328DD2B61}" type="pres">
      <dgm:prSet presAssocID="{9A519381-2D1F-B84E-9D04-7960E731B060}" presName="FiveConn_3-4" presStyleLbl="fgAccFollowNode1" presStyleIdx="2" presStyleCnt="4">
        <dgm:presLayoutVars>
          <dgm:bulletEnabled val="1"/>
        </dgm:presLayoutVars>
      </dgm:prSet>
      <dgm:spPr/>
      <dgm:t>
        <a:bodyPr/>
        <a:lstStyle/>
        <a:p>
          <a:endParaRPr lang="en-US"/>
        </a:p>
      </dgm:t>
    </dgm:pt>
    <dgm:pt modelId="{74E97C60-40C4-7646-95AC-0317C8D78963}" type="pres">
      <dgm:prSet presAssocID="{9A519381-2D1F-B84E-9D04-7960E731B060}" presName="FiveConn_4-5" presStyleLbl="fgAccFollowNode1" presStyleIdx="3" presStyleCnt="4">
        <dgm:presLayoutVars>
          <dgm:bulletEnabled val="1"/>
        </dgm:presLayoutVars>
      </dgm:prSet>
      <dgm:spPr/>
      <dgm:t>
        <a:bodyPr/>
        <a:lstStyle/>
        <a:p>
          <a:endParaRPr lang="en-US"/>
        </a:p>
      </dgm:t>
    </dgm:pt>
    <dgm:pt modelId="{A9F8837A-0F55-AB4B-A6F0-E904E50E9B9E}" type="pres">
      <dgm:prSet presAssocID="{9A519381-2D1F-B84E-9D04-7960E731B060}" presName="FiveNodes_1_text" presStyleLbl="node1" presStyleIdx="4" presStyleCnt="5">
        <dgm:presLayoutVars>
          <dgm:bulletEnabled val="1"/>
        </dgm:presLayoutVars>
      </dgm:prSet>
      <dgm:spPr/>
      <dgm:t>
        <a:bodyPr/>
        <a:lstStyle/>
        <a:p>
          <a:endParaRPr lang="en-US"/>
        </a:p>
      </dgm:t>
    </dgm:pt>
    <dgm:pt modelId="{EB838BCE-9ABE-E84C-89E5-436810EB0D03}" type="pres">
      <dgm:prSet presAssocID="{9A519381-2D1F-B84E-9D04-7960E731B060}" presName="FiveNodes_2_text" presStyleLbl="node1" presStyleIdx="4" presStyleCnt="5">
        <dgm:presLayoutVars>
          <dgm:bulletEnabled val="1"/>
        </dgm:presLayoutVars>
      </dgm:prSet>
      <dgm:spPr/>
      <dgm:t>
        <a:bodyPr/>
        <a:lstStyle/>
        <a:p>
          <a:endParaRPr lang="en-US"/>
        </a:p>
      </dgm:t>
    </dgm:pt>
    <dgm:pt modelId="{C91D7240-F5A0-6049-ACC3-71DFCC8E2875}" type="pres">
      <dgm:prSet presAssocID="{9A519381-2D1F-B84E-9D04-7960E731B060}" presName="FiveNodes_3_text" presStyleLbl="node1" presStyleIdx="4" presStyleCnt="5">
        <dgm:presLayoutVars>
          <dgm:bulletEnabled val="1"/>
        </dgm:presLayoutVars>
      </dgm:prSet>
      <dgm:spPr/>
      <dgm:t>
        <a:bodyPr/>
        <a:lstStyle/>
        <a:p>
          <a:endParaRPr lang="en-US"/>
        </a:p>
      </dgm:t>
    </dgm:pt>
    <dgm:pt modelId="{83C212E7-ACBA-C94E-B9F1-4E4931EE5EF1}" type="pres">
      <dgm:prSet presAssocID="{9A519381-2D1F-B84E-9D04-7960E731B060}" presName="FiveNodes_4_text" presStyleLbl="node1" presStyleIdx="4" presStyleCnt="5">
        <dgm:presLayoutVars>
          <dgm:bulletEnabled val="1"/>
        </dgm:presLayoutVars>
      </dgm:prSet>
      <dgm:spPr/>
      <dgm:t>
        <a:bodyPr/>
        <a:lstStyle/>
        <a:p>
          <a:endParaRPr lang="en-US"/>
        </a:p>
      </dgm:t>
    </dgm:pt>
    <dgm:pt modelId="{E5332281-3F9F-D94E-9957-A413EBC26FBF}" type="pres">
      <dgm:prSet presAssocID="{9A519381-2D1F-B84E-9D04-7960E731B060}" presName="FiveNodes_5_text" presStyleLbl="node1" presStyleIdx="4" presStyleCnt="5">
        <dgm:presLayoutVars>
          <dgm:bulletEnabled val="1"/>
        </dgm:presLayoutVars>
      </dgm:prSet>
      <dgm:spPr/>
      <dgm:t>
        <a:bodyPr/>
        <a:lstStyle/>
        <a:p>
          <a:endParaRPr lang="en-US"/>
        </a:p>
      </dgm:t>
    </dgm:pt>
  </dgm:ptLst>
  <dgm:cxnLst>
    <dgm:cxn modelId="{23FD43DC-3B61-4168-AC47-1F41100F92E2}" srcId="{9A519381-2D1F-B84E-9D04-7960E731B060}" destId="{E0543BB6-EB18-4726-BC81-631B5EF02E81}" srcOrd="1" destOrd="0" parTransId="{22CF1D4E-852C-4CD9-9154-877C62B6C8F5}" sibTransId="{132BFF67-B9BC-43EF-8221-423DA9D3EC55}"/>
    <dgm:cxn modelId="{5BBDBD08-1C6B-49E7-9DCB-D94B6E6D7C26}" srcId="{9A519381-2D1F-B84E-9D04-7960E731B060}" destId="{D12D2C8F-A866-4876-9D2C-60E83500BD0B}" srcOrd="4" destOrd="0" parTransId="{8859876D-CABB-466C-90BE-F530D6DE953E}" sibTransId="{D81798EF-E68B-4AB9-AEEB-E37FB8295450}"/>
    <dgm:cxn modelId="{37338CAF-841E-3E42-929D-DDF70C3D896A}" srcId="{9A519381-2D1F-B84E-9D04-7960E731B060}" destId="{1433591D-DC4A-DA43-810A-8E7F7D5064D0}" srcOrd="6" destOrd="0" parTransId="{74514E59-6243-2842-869B-073FFFA47994}" sibTransId="{658F7E44-C36C-D848-9D75-D603FCFB106B}"/>
    <dgm:cxn modelId="{3DF9B299-171F-4B57-9BE3-B6E317B07140}" srcId="{9A519381-2D1F-B84E-9D04-7960E731B060}" destId="{9FD98501-AD56-4B31-BE74-8063696A9FA6}" srcOrd="3" destOrd="0" parTransId="{8477F72C-673C-4DE5-A3FF-DA955368BF20}" sibTransId="{969425A5-3E58-44BD-827C-F793BAE08B40}"/>
    <dgm:cxn modelId="{F8457004-BE29-4C01-A7D3-049ACD79165F}" type="presOf" srcId="{9FD98501-AD56-4B31-BE74-8063696A9FA6}" destId="{83C212E7-ACBA-C94E-B9F1-4E4931EE5EF1}" srcOrd="1" destOrd="0" presId="urn:microsoft.com/office/officeart/2005/8/layout/vProcess5"/>
    <dgm:cxn modelId="{0023F73E-7BF5-4E4D-B881-305B644A2BAC}" type="presOf" srcId="{E0543BB6-EB18-4726-BC81-631B5EF02E81}" destId="{4C964F7B-018C-1444-9B5D-931E317D9E48}" srcOrd="0" destOrd="0" presId="urn:microsoft.com/office/officeart/2005/8/layout/vProcess5"/>
    <dgm:cxn modelId="{6378B174-BE51-BC42-9890-8FBFE631F7AD}" type="presOf" srcId="{8290D11C-3ADA-5D4D-8FF5-6ADA265ADC70}" destId="{592A90F7-B4EA-5B42-ABF6-5F3A369DC471}" srcOrd="0" destOrd="0" presId="urn:microsoft.com/office/officeart/2005/8/layout/vProcess5"/>
    <dgm:cxn modelId="{6C506F58-5731-475D-9EA9-FFF42AE7EDAD}" type="presOf" srcId="{D12D2C8F-A866-4876-9D2C-60E83500BD0B}" destId="{EA11CB4E-EF5B-E840-A569-8DCA9ABF12C3}" srcOrd="0" destOrd="0" presId="urn:microsoft.com/office/officeart/2005/8/layout/vProcess5"/>
    <dgm:cxn modelId="{795C2C0C-843B-4484-A15F-32C924CDBD20}" type="presOf" srcId="{132BFF67-B9BC-43EF-8221-423DA9D3EC55}" destId="{48294B5E-B02B-9942-B962-2CC64763DD00}" srcOrd="0" destOrd="0" presId="urn:microsoft.com/office/officeart/2005/8/layout/vProcess5"/>
    <dgm:cxn modelId="{64EE0C38-EF3D-45D3-B44B-4F5954B6C31B}" type="presOf" srcId="{E0543BB6-EB18-4726-BC81-631B5EF02E81}" destId="{EB838BCE-9ABE-E84C-89E5-436810EB0D03}" srcOrd="1" destOrd="0" presId="urn:microsoft.com/office/officeart/2005/8/layout/vProcess5"/>
    <dgm:cxn modelId="{C05BABC2-C201-DC48-8DA6-1DC5FE43092A}" type="presOf" srcId="{5F7E774A-2C87-C14C-A826-2CBA286904B7}" destId="{C997E8DC-06F4-254C-83A9-277DDFC87230}" srcOrd="0" destOrd="0" presId="urn:microsoft.com/office/officeart/2005/8/layout/vProcess5"/>
    <dgm:cxn modelId="{DB6B0DCF-929B-4871-94C7-964218F846BB}" type="presOf" srcId="{AF68710A-5B7E-4F68-BB81-BBC411655D5C}" destId="{90CA3721-63C5-3742-A530-746328DD2B61}" srcOrd="0" destOrd="0" presId="urn:microsoft.com/office/officeart/2005/8/layout/vProcess5"/>
    <dgm:cxn modelId="{6B79361A-4104-7F49-B7FA-43DE22F7C433}" srcId="{9A519381-2D1F-B84E-9D04-7960E731B060}" destId="{A34FBFFB-29E3-E049-856A-CF069F1994C2}" srcOrd="7" destOrd="0" parTransId="{25032F58-9104-1C4B-9AB7-985FC487EE5A}" sibTransId="{9785A7C1-96D5-984E-B55E-7FED7D314ECF}"/>
    <dgm:cxn modelId="{D6B006DE-D423-2A44-BFDD-FAB8C750F252}" srcId="{9A519381-2D1F-B84E-9D04-7960E731B060}" destId="{83112B55-B357-294E-89B9-BC6C3C98C5A9}" srcOrd="8" destOrd="0" parTransId="{D3E8F68A-0FFC-864B-B005-41E3ECF5BBBB}" sibTransId="{D1AD15A1-D6F8-624F-AFF2-E655EDA22FE8}"/>
    <dgm:cxn modelId="{B51C0577-FF4E-1240-9B6E-8D6AB7F74DA8}" srcId="{9A519381-2D1F-B84E-9D04-7960E731B060}" destId="{836E12F9-E18A-A74E-8FAA-C5479D75D162}" srcOrd="9" destOrd="0" parTransId="{B105A18E-1C93-9945-83E3-C0C2C1968681}" sibTransId="{4A66F1C4-C5E1-C94D-AB80-189C807698BE}"/>
    <dgm:cxn modelId="{6AB51B1A-99AF-7F4C-8BE4-7D8B5BFA33F8}" type="presOf" srcId="{9A519381-2D1F-B84E-9D04-7960E731B060}" destId="{E6DAA25A-C495-8A46-ACA1-EAA57291C893}" srcOrd="0" destOrd="0" presId="urn:microsoft.com/office/officeart/2005/8/layout/vProcess5"/>
    <dgm:cxn modelId="{4080C39A-9140-47D8-B3DC-DB2BC63E57BE}" type="presOf" srcId="{969425A5-3E58-44BD-827C-F793BAE08B40}" destId="{74E97C60-40C4-7646-95AC-0317C8D78963}" srcOrd="0" destOrd="0" presId="urn:microsoft.com/office/officeart/2005/8/layout/vProcess5"/>
    <dgm:cxn modelId="{9C54F07C-4CC4-C949-957A-C9B136614BDD}" type="presOf" srcId="{8290D11C-3ADA-5D4D-8FF5-6ADA265ADC70}" destId="{A9F8837A-0F55-AB4B-A6F0-E904E50E9B9E}" srcOrd="1" destOrd="0" presId="urn:microsoft.com/office/officeart/2005/8/layout/vProcess5"/>
    <dgm:cxn modelId="{E1EB65B8-CCE9-4B8A-801B-AAC2DE3C4085}" type="presOf" srcId="{9FD98501-AD56-4B31-BE74-8063696A9FA6}" destId="{1F307A19-A7CB-8A44-A94D-72F0D303E523}" srcOrd="0" destOrd="0" presId="urn:microsoft.com/office/officeart/2005/8/layout/vProcess5"/>
    <dgm:cxn modelId="{E3D608E5-DC83-D24C-8BF2-22AACB90D892}" srcId="{9A519381-2D1F-B84E-9D04-7960E731B060}" destId="{4B776550-A98E-4941-BCAA-E8D5CDB33A29}" srcOrd="5" destOrd="0" parTransId="{39666809-0B94-1F43-89B3-E73089711138}" sibTransId="{E14E207B-BE29-7B4F-90CC-6A1C9E002223}"/>
    <dgm:cxn modelId="{C4B088DC-A944-4141-8E49-94B298A474DE}" srcId="{9A519381-2D1F-B84E-9D04-7960E731B060}" destId="{8290D11C-3ADA-5D4D-8FF5-6ADA265ADC70}" srcOrd="0" destOrd="0" parTransId="{5D44DE13-7388-7A45-B49A-4C2DD853205A}" sibTransId="{5F7E774A-2C87-C14C-A826-2CBA286904B7}"/>
    <dgm:cxn modelId="{996FC0A2-CDAC-436A-BDFB-7556130323C8}" type="presOf" srcId="{92F86838-FD60-405F-8A6E-9133DDA58179}" destId="{DF86A78B-BA1B-D446-B33D-157206C6107A}" srcOrd="0" destOrd="0" presId="urn:microsoft.com/office/officeart/2005/8/layout/vProcess5"/>
    <dgm:cxn modelId="{24B32165-1829-4084-AE72-CC584C4D9DAA}" type="presOf" srcId="{92F86838-FD60-405F-8A6E-9133DDA58179}" destId="{C91D7240-F5A0-6049-ACC3-71DFCC8E2875}" srcOrd="1" destOrd="0" presId="urn:microsoft.com/office/officeart/2005/8/layout/vProcess5"/>
    <dgm:cxn modelId="{A0B79166-96A5-42F8-BF8D-37A2DBB5D9D3}" type="presOf" srcId="{D12D2C8F-A866-4876-9D2C-60E83500BD0B}" destId="{E5332281-3F9F-D94E-9957-A413EBC26FBF}" srcOrd="1" destOrd="0" presId="urn:microsoft.com/office/officeart/2005/8/layout/vProcess5"/>
    <dgm:cxn modelId="{FCCF2765-E167-487D-AC76-99FD5EE94632}" srcId="{9A519381-2D1F-B84E-9D04-7960E731B060}" destId="{92F86838-FD60-405F-8A6E-9133DDA58179}" srcOrd="2" destOrd="0" parTransId="{CB7EAF8A-9F6F-403C-A360-8B0FA98978DB}" sibTransId="{AF68710A-5B7E-4F68-BB81-BBC411655D5C}"/>
    <dgm:cxn modelId="{F3DEFA9C-334A-EB4F-A38E-9C49DFFECD24}" type="presParOf" srcId="{E6DAA25A-C495-8A46-ACA1-EAA57291C893}" destId="{7E84DAF5-03D9-BD4F-B7B3-A22B8055E342}" srcOrd="0" destOrd="0" presId="urn:microsoft.com/office/officeart/2005/8/layout/vProcess5"/>
    <dgm:cxn modelId="{F152DBCA-5213-324C-9F6C-4C0226756F59}" type="presParOf" srcId="{E6DAA25A-C495-8A46-ACA1-EAA57291C893}" destId="{592A90F7-B4EA-5B42-ABF6-5F3A369DC471}" srcOrd="1" destOrd="0" presId="urn:microsoft.com/office/officeart/2005/8/layout/vProcess5"/>
    <dgm:cxn modelId="{A53248A8-5D25-CB43-AF7F-550BBE0EB694}" type="presParOf" srcId="{E6DAA25A-C495-8A46-ACA1-EAA57291C893}" destId="{4C964F7B-018C-1444-9B5D-931E317D9E48}" srcOrd="2" destOrd="0" presId="urn:microsoft.com/office/officeart/2005/8/layout/vProcess5"/>
    <dgm:cxn modelId="{3A259AF3-8058-9F46-8E76-581D19A594FD}" type="presParOf" srcId="{E6DAA25A-C495-8A46-ACA1-EAA57291C893}" destId="{DF86A78B-BA1B-D446-B33D-157206C6107A}" srcOrd="3" destOrd="0" presId="urn:microsoft.com/office/officeart/2005/8/layout/vProcess5"/>
    <dgm:cxn modelId="{DC4A5572-0A51-8846-BA0E-50C14F6A75A2}" type="presParOf" srcId="{E6DAA25A-C495-8A46-ACA1-EAA57291C893}" destId="{1F307A19-A7CB-8A44-A94D-72F0D303E523}" srcOrd="4" destOrd="0" presId="urn:microsoft.com/office/officeart/2005/8/layout/vProcess5"/>
    <dgm:cxn modelId="{3AD28912-C65A-9D47-BC4F-4FC320D1D68C}" type="presParOf" srcId="{E6DAA25A-C495-8A46-ACA1-EAA57291C893}" destId="{EA11CB4E-EF5B-E840-A569-8DCA9ABF12C3}" srcOrd="5" destOrd="0" presId="urn:microsoft.com/office/officeart/2005/8/layout/vProcess5"/>
    <dgm:cxn modelId="{4EEC7F35-5927-3647-8593-F861F9A96AF4}" type="presParOf" srcId="{E6DAA25A-C495-8A46-ACA1-EAA57291C893}" destId="{C997E8DC-06F4-254C-83A9-277DDFC87230}" srcOrd="6" destOrd="0" presId="urn:microsoft.com/office/officeart/2005/8/layout/vProcess5"/>
    <dgm:cxn modelId="{070ACC46-74A5-5244-A878-EE0B0087DB4D}" type="presParOf" srcId="{E6DAA25A-C495-8A46-ACA1-EAA57291C893}" destId="{48294B5E-B02B-9942-B962-2CC64763DD00}" srcOrd="7" destOrd="0" presId="urn:microsoft.com/office/officeart/2005/8/layout/vProcess5"/>
    <dgm:cxn modelId="{1616422E-1614-BA45-8157-64EC0E37178A}" type="presParOf" srcId="{E6DAA25A-C495-8A46-ACA1-EAA57291C893}" destId="{90CA3721-63C5-3742-A530-746328DD2B61}" srcOrd="8" destOrd="0" presId="urn:microsoft.com/office/officeart/2005/8/layout/vProcess5"/>
    <dgm:cxn modelId="{1A8B3CBB-BA6B-C94F-B626-2DF41A0619F2}" type="presParOf" srcId="{E6DAA25A-C495-8A46-ACA1-EAA57291C893}" destId="{74E97C60-40C4-7646-95AC-0317C8D78963}" srcOrd="9" destOrd="0" presId="urn:microsoft.com/office/officeart/2005/8/layout/vProcess5"/>
    <dgm:cxn modelId="{1B83BC5E-6331-9440-B466-A434332C9A49}" type="presParOf" srcId="{E6DAA25A-C495-8A46-ACA1-EAA57291C893}" destId="{A9F8837A-0F55-AB4B-A6F0-E904E50E9B9E}" srcOrd="10" destOrd="0" presId="urn:microsoft.com/office/officeart/2005/8/layout/vProcess5"/>
    <dgm:cxn modelId="{A2B0E0B9-213B-414B-B9DE-969D5143E024}" type="presParOf" srcId="{E6DAA25A-C495-8A46-ACA1-EAA57291C893}" destId="{EB838BCE-9ABE-E84C-89E5-436810EB0D03}" srcOrd="11" destOrd="0" presId="urn:microsoft.com/office/officeart/2005/8/layout/vProcess5"/>
    <dgm:cxn modelId="{37EB324C-4C4C-EA46-9242-210BCA57AF86}" type="presParOf" srcId="{E6DAA25A-C495-8A46-ACA1-EAA57291C893}" destId="{C91D7240-F5A0-6049-ACC3-71DFCC8E2875}" srcOrd="12" destOrd="0" presId="urn:microsoft.com/office/officeart/2005/8/layout/vProcess5"/>
    <dgm:cxn modelId="{C9EB1633-95A4-5040-B2E7-819BE35CAE92}" type="presParOf" srcId="{E6DAA25A-C495-8A46-ACA1-EAA57291C893}" destId="{83C212E7-ACBA-C94E-B9F1-4E4931EE5EF1}" srcOrd="13" destOrd="0" presId="urn:microsoft.com/office/officeart/2005/8/layout/vProcess5"/>
    <dgm:cxn modelId="{20600ABF-7205-634F-9CBC-9D9E186ECBDC}" type="presParOf" srcId="{E6DAA25A-C495-8A46-ACA1-EAA57291C893}" destId="{E5332281-3F9F-D94E-9957-A413EBC26FB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36CCB-03CF-451A-8DF3-FDDFF8EEAD3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1E43510-D263-42C1-977E-79BC9F49BE48}">
      <dgm:prSet phldrT="[Text]"/>
      <dgm:spPr/>
      <dgm:t>
        <a:bodyPr/>
        <a:lstStyle/>
        <a:p>
          <a:r>
            <a:rPr lang="en-US" dirty="0" err="1" smtClean="0">
              <a:solidFill>
                <a:schemeClr val="tx1">
                  <a:lumMod val="50000"/>
                </a:schemeClr>
              </a:solidFill>
            </a:rPr>
            <a:t>Các</a:t>
          </a:r>
          <a:r>
            <a:rPr lang="en-US" dirty="0" smtClean="0">
              <a:solidFill>
                <a:schemeClr val="tx1">
                  <a:lumMod val="50000"/>
                </a:schemeClr>
              </a:solidFill>
            </a:rPr>
            <a:t> </a:t>
          </a:r>
          <a:r>
            <a:rPr lang="en-US" dirty="0" err="1" smtClean="0">
              <a:solidFill>
                <a:schemeClr val="tx1">
                  <a:lumMod val="50000"/>
                </a:schemeClr>
              </a:solidFill>
            </a:rPr>
            <a:t>bên</a:t>
          </a:r>
          <a:r>
            <a:rPr lang="en-US" dirty="0" smtClean="0">
              <a:solidFill>
                <a:schemeClr val="tx1">
                  <a:lumMod val="50000"/>
                </a:schemeClr>
              </a:solidFill>
            </a:rPr>
            <a:t> </a:t>
          </a:r>
          <a:r>
            <a:rPr lang="en-US" dirty="0" err="1" smtClean="0">
              <a:solidFill>
                <a:schemeClr val="tx1">
                  <a:lumMod val="50000"/>
                </a:schemeClr>
              </a:solidFill>
            </a:rPr>
            <a:t>liên</a:t>
          </a:r>
          <a:r>
            <a:rPr lang="en-US" dirty="0" smtClean="0">
              <a:solidFill>
                <a:schemeClr val="tx1">
                  <a:lumMod val="50000"/>
                </a:schemeClr>
              </a:solidFill>
            </a:rPr>
            <a:t> </a:t>
          </a:r>
          <a:r>
            <a:rPr lang="en-US" dirty="0" err="1" smtClean="0">
              <a:solidFill>
                <a:schemeClr val="tx1">
                  <a:lumMod val="50000"/>
                </a:schemeClr>
              </a:solidFill>
            </a:rPr>
            <a:t>quan</a:t>
          </a:r>
          <a:r>
            <a:rPr lang="en-US" dirty="0" smtClean="0">
              <a:solidFill>
                <a:schemeClr val="tx1">
                  <a:lumMod val="50000"/>
                </a:schemeClr>
              </a:solidFill>
            </a:rPr>
            <a:t> </a:t>
          </a:r>
          <a:r>
            <a:rPr lang="en-US" dirty="0" err="1" smtClean="0">
              <a:solidFill>
                <a:schemeClr val="tx1">
                  <a:lumMod val="50000"/>
                </a:schemeClr>
              </a:solidFill>
            </a:rPr>
            <a:t>tham</a:t>
          </a:r>
          <a:r>
            <a:rPr lang="en-US" dirty="0" smtClean="0">
              <a:solidFill>
                <a:schemeClr val="tx1">
                  <a:lumMod val="50000"/>
                </a:schemeClr>
              </a:solidFill>
            </a:rPr>
            <a:t> </a:t>
          </a:r>
          <a:r>
            <a:rPr lang="en-US" dirty="0" err="1" smtClean="0">
              <a:solidFill>
                <a:schemeClr val="tx1">
                  <a:lumMod val="50000"/>
                </a:schemeClr>
              </a:solidFill>
            </a:rPr>
            <a:t>gia</a:t>
          </a:r>
          <a:endParaRPr lang="en-US" dirty="0">
            <a:solidFill>
              <a:schemeClr val="tx1">
                <a:lumMod val="50000"/>
              </a:schemeClr>
            </a:solidFill>
          </a:endParaRPr>
        </a:p>
      </dgm:t>
    </dgm:pt>
    <dgm:pt modelId="{B02C1F2E-CA3E-4EEC-A296-396388CB1F1A}" type="parTrans" cxnId="{928CB664-1970-4322-8337-66C712782D6E}">
      <dgm:prSet/>
      <dgm:spPr/>
      <dgm:t>
        <a:bodyPr/>
        <a:lstStyle/>
        <a:p>
          <a:endParaRPr lang="en-US"/>
        </a:p>
      </dgm:t>
    </dgm:pt>
    <dgm:pt modelId="{F2A20060-FAB7-447B-A937-C32CAF52FA54}" type="sibTrans" cxnId="{928CB664-1970-4322-8337-66C712782D6E}">
      <dgm:prSet/>
      <dgm:spPr/>
      <dgm:t>
        <a:bodyPr/>
        <a:lstStyle/>
        <a:p>
          <a:endParaRPr lang="en-US"/>
        </a:p>
      </dgm:t>
    </dgm:pt>
    <dgm:pt modelId="{112B769D-828F-4D2C-A1D6-E26EED769B5A}">
      <dgm:prSet phldrT="[Text]"/>
      <dgm:spPr/>
      <dgm:t>
        <a:bodyPr/>
        <a:lstStyle/>
        <a:p>
          <a:r>
            <a:rPr lang="en-US" dirty="0" err="1" smtClean="0">
              <a:solidFill>
                <a:srgbClr val="404040"/>
              </a:solidFill>
            </a:rPr>
            <a:t>Thông</a:t>
          </a:r>
          <a:r>
            <a:rPr lang="en-US" dirty="0" smtClean="0">
              <a:solidFill>
                <a:srgbClr val="404040"/>
              </a:solidFill>
            </a:rPr>
            <a:t> </a:t>
          </a:r>
          <a:r>
            <a:rPr lang="en-US" dirty="0" err="1" smtClean="0">
              <a:solidFill>
                <a:srgbClr val="404040"/>
              </a:solidFill>
            </a:rPr>
            <a:t>điệp</a:t>
          </a:r>
          <a:r>
            <a:rPr lang="en-US" dirty="0" smtClean="0">
              <a:solidFill>
                <a:srgbClr val="404040"/>
              </a:solidFill>
            </a:rPr>
            <a:t> </a:t>
          </a:r>
          <a:r>
            <a:rPr lang="en-US" dirty="0" err="1" smtClean="0">
              <a:solidFill>
                <a:srgbClr val="404040"/>
              </a:solidFill>
            </a:rPr>
            <a:t>rõ</a:t>
          </a:r>
          <a:r>
            <a:rPr lang="en-US" dirty="0" smtClean="0">
              <a:solidFill>
                <a:srgbClr val="404040"/>
              </a:solidFill>
            </a:rPr>
            <a:t> </a:t>
          </a:r>
          <a:r>
            <a:rPr lang="en-US" dirty="0" err="1" smtClean="0">
              <a:solidFill>
                <a:srgbClr val="404040"/>
              </a:solidFill>
            </a:rPr>
            <a:t>ràng</a:t>
          </a:r>
          <a:endParaRPr lang="en-US" dirty="0">
            <a:solidFill>
              <a:srgbClr val="404040"/>
            </a:solidFill>
          </a:endParaRPr>
        </a:p>
      </dgm:t>
    </dgm:pt>
    <dgm:pt modelId="{9914E41C-74B3-41AB-9B46-34249C2BD721}" type="parTrans" cxnId="{92A2B764-2054-426F-99E5-CA48AABAC122}">
      <dgm:prSet/>
      <dgm:spPr/>
      <dgm:t>
        <a:bodyPr/>
        <a:lstStyle/>
        <a:p>
          <a:endParaRPr lang="en-US"/>
        </a:p>
      </dgm:t>
    </dgm:pt>
    <dgm:pt modelId="{4A9698D6-0A02-48D3-A023-CEAB588E5C04}" type="sibTrans" cxnId="{92A2B764-2054-426F-99E5-CA48AABAC122}">
      <dgm:prSet/>
      <dgm:spPr/>
      <dgm:t>
        <a:bodyPr/>
        <a:lstStyle/>
        <a:p>
          <a:endParaRPr lang="en-US"/>
        </a:p>
      </dgm:t>
    </dgm:pt>
    <dgm:pt modelId="{DA6079F1-A5B4-4D0C-8414-EA9DCDA9138B}">
      <dgm:prSet phldrT="[Text]"/>
      <dgm:spPr/>
      <dgm:t>
        <a:bodyPr/>
        <a:lstStyle/>
        <a:p>
          <a:r>
            <a:rPr lang="en-US" dirty="0" err="1" smtClean="0">
              <a:solidFill>
                <a:srgbClr val="404040"/>
              </a:solidFill>
            </a:rPr>
            <a:t>Sự</a:t>
          </a:r>
          <a:r>
            <a:rPr lang="en-US" dirty="0" smtClean="0">
              <a:solidFill>
                <a:srgbClr val="404040"/>
              </a:solidFill>
            </a:rPr>
            <a:t> </a:t>
          </a:r>
          <a:r>
            <a:rPr lang="en-US" dirty="0" err="1" smtClean="0">
              <a:solidFill>
                <a:srgbClr val="404040"/>
              </a:solidFill>
            </a:rPr>
            <a:t>công</a:t>
          </a:r>
          <a:r>
            <a:rPr lang="en-US" dirty="0" smtClean="0">
              <a:solidFill>
                <a:srgbClr val="404040"/>
              </a:solidFill>
            </a:rPr>
            <a:t> </a:t>
          </a:r>
          <a:r>
            <a:rPr lang="en-US" dirty="0" err="1" smtClean="0">
              <a:solidFill>
                <a:srgbClr val="404040"/>
              </a:solidFill>
            </a:rPr>
            <a:t>nhânj</a:t>
          </a:r>
          <a:endParaRPr lang="en-US" dirty="0">
            <a:solidFill>
              <a:srgbClr val="404040"/>
            </a:solidFill>
          </a:endParaRPr>
        </a:p>
      </dgm:t>
    </dgm:pt>
    <dgm:pt modelId="{F5B6AD44-7601-4FEA-8589-CB5E0FD22C5E}" type="parTrans" cxnId="{86FA8221-ECC7-44D2-9E89-4F15B4AFEABF}">
      <dgm:prSet/>
      <dgm:spPr/>
      <dgm:t>
        <a:bodyPr/>
        <a:lstStyle/>
        <a:p>
          <a:endParaRPr lang="en-US"/>
        </a:p>
      </dgm:t>
    </dgm:pt>
    <dgm:pt modelId="{B7752763-F828-4152-BA96-EDC0F906F57B}" type="sibTrans" cxnId="{86FA8221-ECC7-44D2-9E89-4F15B4AFEABF}">
      <dgm:prSet/>
      <dgm:spPr/>
      <dgm:t>
        <a:bodyPr/>
        <a:lstStyle/>
        <a:p>
          <a:endParaRPr lang="en-US"/>
        </a:p>
      </dgm:t>
    </dgm:pt>
    <dgm:pt modelId="{FE444BDD-2707-43C9-AF4C-E53155288729}">
      <dgm:prSet/>
      <dgm:spPr/>
      <dgm:t>
        <a:bodyPr/>
        <a:lstStyle/>
        <a:p>
          <a:r>
            <a:rPr lang="en-US" dirty="0" err="1" smtClean="0">
              <a:solidFill>
                <a:srgbClr val="404040"/>
              </a:solidFill>
            </a:rPr>
            <a:t>Hợp</a:t>
          </a:r>
          <a:r>
            <a:rPr lang="en-US" dirty="0" smtClean="0">
              <a:solidFill>
                <a:srgbClr val="404040"/>
              </a:solidFill>
            </a:rPr>
            <a:t> </a:t>
          </a:r>
          <a:r>
            <a:rPr lang="en-US" dirty="0" err="1" smtClean="0">
              <a:solidFill>
                <a:srgbClr val="404040"/>
              </a:solidFill>
            </a:rPr>
            <a:t>thời</a:t>
          </a:r>
          <a:r>
            <a:rPr lang="en-US" dirty="0" smtClean="0">
              <a:solidFill>
                <a:srgbClr val="404040"/>
              </a:solidFill>
            </a:rPr>
            <a:t> </a:t>
          </a:r>
          <a:r>
            <a:rPr lang="en-US" dirty="0" err="1" smtClean="0">
              <a:solidFill>
                <a:srgbClr val="404040"/>
              </a:solidFill>
            </a:rPr>
            <a:t>điểm</a:t>
          </a:r>
          <a:endParaRPr lang="en-US" dirty="0">
            <a:solidFill>
              <a:srgbClr val="404040"/>
            </a:solidFill>
          </a:endParaRPr>
        </a:p>
      </dgm:t>
    </dgm:pt>
    <dgm:pt modelId="{17B191DB-4683-4CCA-B860-54B329C17E8F}" type="parTrans" cxnId="{90FB4641-5189-4167-BF8C-CE076AF8D125}">
      <dgm:prSet/>
      <dgm:spPr/>
      <dgm:t>
        <a:bodyPr/>
        <a:lstStyle/>
        <a:p>
          <a:endParaRPr lang="en-US"/>
        </a:p>
      </dgm:t>
    </dgm:pt>
    <dgm:pt modelId="{F851F21C-5320-4D96-81B3-88FDFA456F23}" type="sibTrans" cxnId="{90FB4641-5189-4167-BF8C-CE076AF8D125}">
      <dgm:prSet/>
      <dgm:spPr/>
      <dgm:t>
        <a:bodyPr/>
        <a:lstStyle/>
        <a:p>
          <a:endParaRPr lang="en-US"/>
        </a:p>
      </dgm:t>
    </dgm:pt>
    <dgm:pt modelId="{9B2B9952-F7EE-4D53-93E4-EA9C5D90BD1B}">
      <dgm:prSet/>
      <dgm:spPr/>
      <dgm:t>
        <a:bodyPr/>
        <a:lstStyle/>
        <a:p>
          <a:r>
            <a:rPr lang="en-US" dirty="0" err="1" smtClean="0">
              <a:solidFill>
                <a:srgbClr val="404040"/>
              </a:solidFill>
            </a:rPr>
            <a:t>Tính</a:t>
          </a:r>
          <a:r>
            <a:rPr lang="en-US" dirty="0" smtClean="0">
              <a:solidFill>
                <a:srgbClr val="404040"/>
              </a:solidFill>
            </a:rPr>
            <a:t> </a:t>
          </a:r>
          <a:r>
            <a:rPr lang="en-US" dirty="0" err="1" smtClean="0">
              <a:solidFill>
                <a:srgbClr val="404040"/>
              </a:solidFill>
            </a:rPr>
            <a:t>thích</a:t>
          </a:r>
          <a:r>
            <a:rPr lang="en-US" dirty="0" smtClean="0">
              <a:solidFill>
                <a:srgbClr val="404040"/>
              </a:solidFill>
            </a:rPr>
            <a:t> </a:t>
          </a:r>
          <a:r>
            <a:rPr lang="en-US" dirty="0" err="1" smtClean="0">
              <a:solidFill>
                <a:srgbClr val="404040"/>
              </a:solidFill>
            </a:rPr>
            <a:t>hợp</a:t>
          </a:r>
          <a:endParaRPr lang="en-US" dirty="0">
            <a:solidFill>
              <a:srgbClr val="404040"/>
            </a:solidFill>
          </a:endParaRPr>
        </a:p>
      </dgm:t>
    </dgm:pt>
    <dgm:pt modelId="{7ABD8221-FA12-4DFA-B06D-8749C8854685}" type="parTrans" cxnId="{6AF92F19-444C-47EE-AC8D-F28C6710B7A5}">
      <dgm:prSet/>
      <dgm:spPr/>
      <dgm:t>
        <a:bodyPr/>
        <a:lstStyle/>
        <a:p>
          <a:endParaRPr lang="en-US"/>
        </a:p>
      </dgm:t>
    </dgm:pt>
    <dgm:pt modelId="{C8D1DC51-CBB9-4C69-9560-EFE3E0EE730B}" type="sibTrans" cxnId="{6AF92F19-444C-47EE-AC8D-F28C6710B7A5}">
      <dgm:prSet/>
      <dgm:spPr/>
      <dgm:t>
        <a:bodyPr/>
        <a:lstStyle/>
        <a:p>
          <a:endParaRPr lang="en-US"/>
        </a:p>
      </dgm:t>
    </dgm:pt>
    <dgm:pt modelId="{AAFD721B-B199-44D2-8BD9-E243AA457A25}" type="pres">
      <dgm:prSet presAssocID="{81F36CCB-03CF-451A-8DF3-FDDFF8EEAD35}" presName="Name0" presStyleCnt="0">
        <dgm:presLayoutVars>
          <dgm:dir/>
          <dgm:animLvl val="lvl"/>
          <dgm:resizeHandles val="exact"/>
        </dgm:presLayoutVars>
      </dgm:prSet>
      <dgm:spPr/>
      <dgm:t>
        <a:bodyPr/>
        <a:lstStyle/>
        <a:p>
          <a:endParaRPr lang="en-US"/>
        </a:p>
      </dgm:t>
    </dgm:pt>
    <dgm:pt modelId="{73D3B3C9-5DEF-4220-BF32-2AC3B9A0F7E3}" type="pres">
      <dgm:prSet presAssocID="{C1E43510-D263-42C1-977E-79BC9F49BE48}" presName="linNode" presStyleCnt="0"/>
      <dgm:spPr/>
    </dgm:pt>
    <dgm:pt modelId="{5DB71AFC-9690-40CE-BDF0-42C38BBBA3D3}" type="pres">
      <dgm:prSet presAssocID="{C1E43510-D263-42C1-977E-79BC9F49BE48}" presName="parentText" presStyleLbl="node1" presStyleIdx="0" presStyleCnt="5">
        <dgm:presLayoutVars>
          <dgm:chMax val="1"/>
          <dgm:bulletEnabled val="1"/>
        </dgm:presLayoutVars>
      </dgm:prSet>
      <dgm:spPr/>
      <dgm:t>
        <a:bodyPr/>
        <a:lstStyle/>
        <a:p>
          <a:endParaRPr lang="en-US"/>
        </a:p>
      </dgm:t>
    </dgm:pt>
    <dgm:pt modelId="{755008A9-2A34-4E7D-BE5C-B1D8B67E809E}" type="pres">
      <dgm:prSet presAssocID="{F2A20060-FAB7-447B-A937-C32CAF52FA54}" presName="sp" presStyleCnt="0"/>
      <dgm:spPr/>
    </dgm:pt>
    <dgm:pt modelId="{79415A0B-B4B4-4E97-A900-5AE3C3153026}" type="pres">
      <dgm:prSet presAssocID="{112B769D-828F-4D2C-A1D6-E26EED769B5A}" presName="linNode" presStyleCnt="0"/>
      <dgm:spPr/>
    </dgm:pt>
    <dgm:pt modelId="{DCFA1FFA-0377-4DE5-8451-A80FE358F765}" type="pres">
      <dgm:prSet presAssocID="{112B769D-828F-4D2C-A1D6-E26EED769B5A}" presName="parentText" presStyleLbl="node1" presStyleIdx="1" presStyleCnt="5">
        <dgm:presLayoutVars>
          <dgm:chMax val="1"/>
          <dgm:bulletEnabled val="1"/>
        </dgm:presLayoutVars>
      </dgm:prSet>
      <dgm:spPr/>
      <dgm:t>
        <a:bodyPr/>
        <a:lstStyle/>
        <a:p>
          <a:endParaRPr lang="en-US"/>
        </a:p>
      </dgm:t>
    </dgm:pt>
    <dgm:pt modelId="{BB24F4BF-4F19-4B28-9422-06C66D2A2946}" type="pres">
      <dgm:prSet presAssocID="{4A9698D6-0A02-48D3-A023-CEAB588E5C04}" presName="sp" presStyleCnt="0"/>
      <dgm:spPr/>
    </dgm:pt>
    <dgm:pt modelId="{28B1A731-1FEB-4431-A1D4-617364D1D0BF}" type="pres">
      <dgm:prSet presAssocID="{DA6079F1-A5B4-4D0C-8414-EA9DCDA9138B}" presName="linNode" presStyleCnt="0"/>
      <dgm:spPr/>
    </dgm:pt>
    <dgm:pt modelId="{AED3F8E2-91CD-43A3-B67F-60D66B3B39E5}" type="pres">
      <dgm:prSet presAssocID="{DA6079F1-A5B4-4D0C-8414-EA9DCDA9138B}" presName="parentText" presStyleLbl="node1" presStyleIdx="2" presStyleCnt="5">
        <dgm:presLayoutVars>
          <dgm:chMax val="1"/>
          <dgm:bulletEnabled val="1"/>
        </dgm:presLayoutVars>
      </dgm:prSet>
      <dgm:spPr/>
      <dgm:t>
        <a:bodyPr/>
        <a:lstStyle/>
        <a:p>
          <a:endParaRPr lang="en-US"/>
        </a:p>
      </dgm:t>
    </dgm:pt>
    <dgm:pt modelId="{84B45A9C-EE0E-4109-985A-86F33A8C9857}" type="pres">
      <dgm:prSet presAssocID="{B7752763-F828-4152-BA96-EDC0F906F57B}" presName="sp" presStyleCnt="0"/>
      <dgm:spPr/>
    </dgm:pt>
    <dgm:pt modelId="{69E798B9-6055-4454-995B-9B4EC9E634D1}" type="pres">
      <dgm:prSet presAssocID="{FE444BDD-2707-43C9-AF4C-E53155288729}" presName="linNode" presStyleCnt="0"/>
      <dgm:spPr/>
    </dgm:pt>
    <dgm:pt modelId="{D262B86F-5A11-44B7-B64E-C2A790AD6B82}" type="pres">
      <dgm:prSet presAssocID="{FE444BDD-2707-43C9-AF4C-E53155288729}" presName="parentText" presStyleLbl="node1" presStyleIdx="3" presStyleCnt="5">
        <dgm:presLayoutVars>
          <dgm:chMax val="1"/>
          <dgm:bulletEnabled val="1"/>
        </dgm:presLayoutVars>
      </dgm:prSet>
      <dgm:spPr/>
      <dgm:t>
        <a:bodyPr/>
        <a:lstStyle/>
        <a:p>
          <a:endParaRPr lang="en-US"/>
        </a:p>
      </dgm:t>
    </dgm:pt>
    <dgm:pt modelId="{A95F6983-87BA-445B-939E-91487157EB97}" type="pres">
      <dgm:prSet presAssocID="{F851F21C-5320-4D96-81B3-88FDFA456F23}" presName="sp" presStyleCnt="0"/>
      <dgm:spPr/>
    </dgm:pt>
    <dgm:pt modelId="{8C256865-9F78-4756-BC7E-67514E95EB22}" type="pres">
      <dgm:prSet presAssocID="{9B2B9952-F7EE-4D53-93E4-EA9C5D90BD1B}" presName="linNode" presStyleCnt="0"/>
      <dgm:spPr/>
    </dgm:pt>
    <dgm:pt modelId="{7C826D3E-F2D5-45CD-8B9B-D92A659E2498}" type="pres">
      <dgm:prSet presAssocID="{9B2B9952-F7EE-4D53-93E4-EA9C5D90BD1B}" presName="parentText" presStyleLbl="node1" presStyleIdx="4" presStyleCnt="5">
        <dgm:presLayoutVars>
          <dgm:chMax val="1"/>
          <dgm:bulletEnabled val="1"/>
        </dgm:presLayoutVars>
      </dgm:prSet>
      <dgm:spPr/>
      <dgm:t>
        <a:bodyPr/>
        <a:lstStyle/>
        <a:p>
          <a:endParaRPr lang="en-US"/>
        </a:p>
      </dgm:t>
    </dgm:pt>
  </dgm:ptLst>
  <dgm:cxnLst>
    <dgm:cxn modelId="{86FA8221-ECC7-44D2-9E89-4F15B4AFEABF}" srcId="{81F36CCB-03CF-451A-8DF3-FDDFF8EEAD35}" destId="{DA6079F1-A5B4-4D0C-8414-EA9DCDA9138B}" srcOrd="2" destOrd="0" parTransId="{F5B6AD44-7601-4FEA-8589-CB5E0FD22C5E}" sibTransId="{B7752763-F828-4152-BA96-EDC0F906F57B}"/>
    <dgm:cxn modelId="{E49CF4BB-C994-4647-8D70-38AE6506182E}" type="presOf" srcId="{C1E43510-D263-42C1-977E-79BC9F49BE48}" destId="{5DB71AFC-9690-40CE-BDF0-42C38BBBA3D3}" srcOrd="0" destOrd="0" presId="urn:microsoft.com/office/officeart/2005/8/layout/vList5"/>
    <dgm:cxn modelId="{A278EF15-6731-314C-9E7D-C5FED1903AD7}" type="presOf" srcId="{FE444BDD-2707-43C9-AF4C-E53155288729}" destId="{D262B86F-5A11-44B7-B64E-C2A790AD6B82}" srcOrd="0" destOrd="0" presId="urn:microsoft.com/office/officeart/2005/8/layout/vList5"/>
    <dgm:cxn modelId="{3BCEA809-14BF-1149-B7B9-9335020B2098}" type="presOf" srcId="{112B769D-828F-4D2C-A1D6-E26EED769B5A}" destId="{DCFA1FFA-0377-4DE5-8451-A80FE358F765}" srcOrd="0" destOrd="0" presId="urn:microsoft.com/office/officeart/2005/8/layout/vList5"/>
    <dgm:cxn modelId="{06E2F78D-3AE3-F744-8D47-54369FC15802}" type="presOf" srcId="{81F36CCB-03CF-451A-8DF3-FDDFF8EEAD35}" destId="{AAFD721B-B199-44D2-8BD9-E243AA457A25}" srcOrd="0" destOrd="0" presId="urn:microsoft.com/office/officeart/2005/8/layout/vList5"/>
    <dgm:cxn modelId="{928CB664-1970-4322-8337-66C712782D6E}" srcId="{81F36CCB-03CF-451A-8DF3-FDDFF8EEAD35}" destId="{C1E43510-D263-42C1-977E-79BC9F49BE48}" srcOrd="0" destOrd="0" parTransId="{B02C1F2E-CA3E-4EEC-A296-396388CB1F1A}" sibTransId="{F2A20060-FAB7-447B-A937-C32CAF52FA54}"/>
    <dgm:cxn modelId="{92A2B764-2054-426F-99E5-CA48AABAC122}" srcId="{81F36CCB-03CF-451A-8DF3-FDDFF8EEAD35}" destId="{112B769D-828F-4D2C-A1D6-E26EED769B5A}" srcOrd="1" destOrd="0" parTransId="{9914E41C-74B3-41AB-9B46-34249C2BD721}" sibTransId="{4A9698D6-0A02-48D3-A023-CEAB588E5C04}"/>
    <dgm:cxn modelId="{90FB4641-5189-4167-BF8C-CE076AF8D125}" srcId="{81F36CCB-03CF-451A-8DF3-FDDFF8EEAD35}" destId="{FE444BDD-2707-43C9-AF4C-E53155288729}" srcOrd="3" destOrd="0" parTransId="{17B191DB-4683-4CCA-B860-54B329C17E8F}" sibTransId="{F851F21C-5320-4D96-81B3-88FDFA456F23}"/>
    <dgm:cxn modelId="{6AF92F19-444C-47EE-AC8D-F28C6710B7A5}" srcId="{81F36CCB-03CF-451A-8DF3-FDDFF8EEAD35}" destId="{9B2B9952-F7EE-4D53-93E4-EA9C5D90BD1B}" srcOrd="4" destOrd="0" parTransId="{7ABD8221-FA12-4DFA-B06D-8749C8854685}" sibTransId="{C8D1DC51-CBB9-4C69-9560-EFE3E0EE730B}"/>
    <dgm:cxn modelId="{ED5EB8CC-7B8C-5C4F-97ED-4EB237313146}" type="presOf" srcId="{9B2B9952-F7EE-4D53-93E4-EA9C5D90BD1B}" destId="{7C826D3E-F2D5-45CD-8B9B-D92A659E2498}" srcOrd="0" destOrd="0" presId="urn:microsoft.com/office/officeart/2005/8/layout/vList5"/>
    <dgm:cxn modelId="{27AD8C43-12AE-794D-90F0-02D5F40229AF}" type="presOf" srcId="{DA6079F1-A5B4-4D0C-8414-EA9DCDA9138B}" destId="{AED3F8E2-91CD-43A3-B67F-60D66B3B39E5}" srcOrd="0" destOrd="0" presId="urn:microsoft.com/office/officeart/2005/8/layout/vList5"/>
    <dgm:cxn modelId="{D2FD5E6B-4240-974C-A44E-ABCC450BFE80}" type="presParOf" srcId="{AAFD721B-B199-44D2-8BD9-E243AA457A25}" destId="{73D3B3C9-5DEF-4220-BF32-2AC3B9A0F7E3}" srcOrd="0" destOrd="0" presId="urn:microsoft.com/office/officeart/2005/8/layout/vList5"/>
    <dgm:cxn modelId="{D3BDB7EA-04D1-4F41-938E-FF7DD8F07EBF}" type="presParOf" srcId="{73D3B3C9-5DEF-4220-BF32-2AC3B9A0F7E3}" destId="{5DB71AFC-9690-40CE-BDF0-42C38BBBA3D3}" srcOrd="0" destOrd="0" presId="urn:microsoft.com/office/officeart/2005/8/layout/vList5"/>
    <dgm:cxn modelId="{2CEB383B-E71D-F14C-A67F-0C7407246C8B}" type="presParOf" srcId="{AAFD721B-B199-44D2-8BD9-E243AA457A25}" destId="{755008A9-2A34-4E7D-BE5C-B1D8B67E809E}" srcOrd="1" destOrd="0" presId="urn:microsoft.com/office/officeart/2005/8/layout/vList5"/>
    <dgm:cxn modelId="{34C2A81A-EE93-8348-A185-0CABD9B7DF50}" type="presParOf" srcId="{AAFD721B-B199-44D2-8BD9-E243AA457A25}" destId="{79415A0B-B4B4-4E97-A900-5AE3C3153026}" srcOrd="2" destOrd="0" presId="urn:microsoft.com/office/officeart/2005/8/layout/vList5"/>
    <dgm:cxn modelId="{D76FD2A6-FA57-CE45-B0B3-F39B271F2240}" type="presParOf" srcId="{79415A0B-B4B4-4E97-A900-5AE3C3153026}" destId="{DCFA1FFA-0377-4DE5-8451-A80FE358F765}" srcOrd="0" destOrd="0" presId="urn:microsoft.com/office/officeart/2005/8/layout/vList5"/>
    <dgm:cxn modelId="{458489F3-0C08-C94A-ACE9-949436B49981}" type="presParOf" srcId="{AAFD721B-B199-44D2-8BD9-E243AA457A25}" destId="{BB24F4BF-4F19-4B28-9422-06C66D2A2946}" srcOrd="3" destOrd="0" presId="urn:microsoft.com/office/officeart/2005/8/layout/vList5"/>
    <dgm:cxn modelId="{A21E9BAF-421B-474E-99A4-92B12149FFFC}" type="presParOf" srcId="{AAFD721B-B199-44D2-8BD9-E243AA457A25}" destId="{28B1A731-1FEB-4431-A1D4-617364D1D0BF}" srcOrd="4" destOrd="0" presId="urn:microsoft.com/office/officeart/2005/8/layout/vList5"/>
    <dgm:cxn modelId="{C2C96115-CA8D-894F-A717-C3CBA9CFFB59}" type="presParOf" srcId="{28B1A731-1FEB-4431-A1D4-617364D1D0BF}" destId="{AED3F8E2-91CD-43A3-B67F-60D66B3B39E5}" srcOrd="0" destOrd="0" presId="urn:microsoft.com/office/officeart/2005/8/layout/vList5"/>
    <dgm:cxn modelId="{898E029E-F05D-E841-8B60-28AB8FDECDFB}" type="presParOf" srcId="{AAFD721B-B199-44D2-8BD9-E243AA457A25}" destId="{84B45A9C-EE0E-4109-985A-86F33A8C9857}" srcOrd="5" destOrd="0" presId="urn:microsoft.com/office/officeart/2005/8/layout/vList5"/>
    <dgm:cxn modelId="{13F6012A-E537-F343-9416-AAA9B0BB8F3C}" type="presParOf" srcId="{AAFD721B-B199-44D2-8BD9-E243AA457A25}" destId="{69E798B9-6055-4454-995B-9B4EC9E634D1}" srcOrd="6" destOrd="0" presId="urn:microsoft.com/office/officeart/2005/8/layout/vList5"/>
    <dgm:cxn modelId="{F7DBD702-5CFB-4945-91F4-3BCBA1737408}" type="presParOf" srcId="{69E798B9-6055-4454-995B-9B4EC9E634D1}" destId="{D262B86F-5A11-44B7-B64E-C2A790AD6B82}" srcOrd="0" destOrd="0" presId="urn:microsoft.com/office/officeart/2005/8/layout/vList5"/>
    <dgm:cxn modelId="{48283D50-FA4E-C849-9AAD-F41E8EEFD30A}" type="presParOf" srcId="{AAFD721B-B199-44D2-8BD9-E243AA457A25}" destId="{A95F6983-87BA-445B-939E-91487157EB97}" srcOrd="7" destOrd="0" presId="urn:microsoft.com/office/officeart/2005/8/layout/vList5"/>
    <dgm:cxn modelId="{9612993F-259F-F54B-AF14-3FAE67E3C874}" type="presParOf" srcId="{AAFD721B-B199-44D2-8BD9-E243AA457A25}" destId="{8C256865-9F78-4756-BC7E-67514E95EB22}" srcOrd="8" destOrd="0" presId="urn:microsoft.com/office/officeart/2005/8/layout/vList5"/>
    <dgm:cxn modelId="{76A5824B-2D1B-BA4C-9B4E-8D1E1004B91A}" type="presParOf" srcId="{8C256865-9F78-4756-BC7E-67514E95EB22}" destId="{7C826D3E-F2D5-45CD-8B9B-D92A659E2498}"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A90F7-B4EA-5B42-ABF6-5F3A369DC471}">
      <dsp:nvSpPr>
        <dsp:cNvPr id="0" name=""/>
        <dsp:cNvSpPr/>
      </dsp:nvSpPr>
      <dsp:spPr>
        <a:xfrm>
          <a:off x="0" y="0"/>
          <a:ext cx="6418576" cy="89113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solidFill>
                <a:srgbClr val="404040"/>
              </a:solidFill>
            </a:rPr>
            <a:t>1. </a:t>
          </a:r>
          <a:r>
            <a:rPr lang="en-US" sz="2000" kern="1200" dirty="0" err="1" smtClean="0">
              <a:solidFill>
                <a:srgbClr val="404040"/>
              </a:solidFill>
            </a:rPr>
            <a:t>Bao</a:t>
          </a:r>
          <a:r>
            <a:rPr lang="en-US" sz="2000" kern="1200" dirty="0" smtClean="0">
              <a:solidFill>
                <a:srgbClr val="404040"/>
              </a:solidFill>
            </a:rPr>
            <a:t> </a:t>
          </a:r>
          <a:r>
            <a:rPr lang="en-US" sz="2000" kern="1200" dirty="0" err="1" smtClean="0">
              <a:solidFill>
                <a:srgbClr val="404040"/>
              </a:solidFill>
            </a:rPr>
            <a:t>gồm</a:t>
          </a:r>
          <a:r>
            <a:rPr lang="en-US" sz="2000" kern="1200" dirty="0" smtClean="0">
              <a:solidFill>
                <a:srgbClr val="404040"/>
              </a:solidFill>
            </a:rPr>
            <a:t> </a:t>
          </a:r>
          <a:r>
            <a:rPr lang="en-US" sz="2000" kern="1200" dirty="0" err="1" smtClean="0">
              <a:solidFill>
                <a:srgbClr val="404040"/>
              </a:solidFill>
            </a:rPr>
            <a:t>các</a:t>
          </a:r>
          <a:r>
            <a:rPr lang="en-US" sz="2000" kern="1200" dirty="0" smtClean="0">
              <a:solidFill>
                <a:srgbClr val="404040"/>
              </a:solidFill>
            </a:rPr>
            <a:t> </a:t>
          </a:r>
          <a:r>
            <a:rPr lang="en-US" sz="2000" kern="1200" dirty="0" err="1" smtClean="0">
              <a:solidFill>
                <a:srgbClr val="404040"/>
              </a:solidFill>
            </a:rPr>
            <a:t>bên</a:t>
          </a:r>
          <a:r>
            <a:rPr lang="en-US" sz="2000" kern="1200" dirty="0" smtClean="0">
              <a:solidFill>
                <a:srgbClr val="404040"/>
              </a:solidFill>
            </a:rPr>
            <a:t> </a:t>
          </a:r>
          <a:r>
            <a:rPr lang="en-US" sz="2000" kern="1200" dirty="0" err="1" smtClean="0">
              <a:solidFill>
                <a:srgbClr val="404040"/>
              </a:solidFill>
            </a:rPr>
            <a:t>liên</a:t>
          </a:r>
          <a:r>
            <a:rPr lang="en-US" sz="2000" kern="1200" dirty="0" smtClean="0">
              <a:solidFill>
                <a:srgbClr val="404040"/>
              </a:solidFill>
            </a:rPr>
            <a:t> </a:t>
          </a:r>
          <a:r>
            <a:rPr lang="en-US" sz="2000" kern="1200" dirty="0" err="1" smtClean="0">
              <a:solidFill>
                <a:srgbClr val="404040"/>
              </a:solidFill>
            </a:rPr>
            <a:t>quan</a:t>
          </a:r>
          <a:r>
            <a:rPr lang="en-US" sz="2000" kern="1200" dirty="0" smtClean="0">
              <a:solidFill>
                <a:srgbClr val="404040"/>
              </a:solidFill>
            </a:rPr>
            <a:t> </a:t>
          </a:r>
          <a:r>
            <a:rPr lang="en-US" sz="2000" kern="1200" dirty="0" err="1" smtClean="0">
              <a:solidFill>
                <a:srgbClr val="404040"/>
              </a:solidFill>
            </a:rPr>
            <a:t>chủ</a:t>
          </a:r>
          <a:r>
            <a:rPr lang="en-US" sz="2000" kern="1200" dirty="0" smtClean="0">
              <a:solidFill>
                <a:srgbClr val="404040"/>
              </a:solidFill>
            </a:rPr>
            <a:t> </a:t>
          </a:r>
          <a:r>
            <a:rPr lang="en-US" sz="2000" kern="1200" dirty="0" err="1" smtClean="0">
              <a:solidFill>
                <a:srgbClr val="404040"/>
              </a:solidFill>
            </a:rPr>
            <a:t>chốt</a:t>
          </a:r>
          <a:endParaRPr lang="en-US" sz="2000" kern="1200" dirty="0">
            <a:solidFill>
              <a:srgbClr val="404040"/>
            </a:solidFill>
          </a:endParaRPr>
        </a:p>
      </dsp:txBody>
      <dsp:txXfrm>
        <a:off x="26100" y="26100"/>
        <a:ext cx="5352714" cy="838931"/>
      </dsp:txXfrm>
    </dsp:sp>
    <dsp:sp modelId="{4C964F7B-018C-1444-9B5D-931E317D9E48}">
      <dsp:nvSpPr>
        <dsp:cNvPr id="0" name=""/>
        <dsp:cNvSpPr/>
      </dsp:nvSpPr>
      <dsp:spPr>
        <a:xfrm>
          <a:off x="479309" y="1014899"/>
          <a:ext cx="6418576" cy="89113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solidFill>
                <a:srgbClr val="404040"/>
              </a:solidFill>
            </a:rPr>
            <a:t>2. </a:t>
          </a:r>
          <a:r>
            <a:rPr lang="en-US" sz="2000" kern="1200" dirty="0" err="1" smtClean="0">
              <a:solidFill>
                <a:srgbClr val="404040"/>
              </a:solidFill>
            </a:rPr>
            <a:t>Xác</a:t>
          </a:r>
          <a:r>
            <a:rPr lang="en-US" sz="2000" kern="1200" dirty="0" smtClean="0">
              <a:solidFill>
                <a:srgbClr val="404040"/>
              </a:solidFill>
            </a:rPr>
            <a:t> </a:t>
          </a:r>
          <a:r>
            <a:rPr lang="en-US" sz="2000" kern="1200" dirty="0" err="1" smtClean="0">
              <a:solidFill>
                <a:srgbClr val="404040"/>
              </a:solidFill>
            </a:rPr>
            <a:t>định</a:t>
          </a:r>
          <a:r>
            <a:rPr lang="en-US" sz="2000" kern="1200" dirty="0" smtClean="0">
              <a:solidFill>
                <a:srgbClr val="404040"/>
              </a:solidFill>
            </a:rPr>
            <a:t> </a:t>
          </a:r>
          <a:r>
            <a:rPr lang="en-US" sz="2000" kern="1200" dirty="0" err="1" smtClean="0">
              <a:solidFill>
                <a:srgbClr val="404040"/>
              </a:solidFill>
            </a:rPr>
            <a:t>mục</a:t>
          </a:r>
          <a:r>
            <a:rPr lang="en-US" sz="2000" kern="1200" dirty="0" smtClean="0">
              <a:solidFill>
                <a:srgbClr val="404040"/>
              </a:solidFill>
            </a:rPr>
            <a:t> </a:t>
          </a:r>
          <a:r>
            <a:rPr lang="en-US" sz="2000" kern="1200" dirty="0" err="1" smtClean="0">
              <a:solidFill>
                <a:srgbClr val="404040"/>
              </a:solidFill>
            </a:rPr>
            <a:t>tiêu</a:t>
          </a:r>
          <a:r>
            <a:rPr lang="en-US" sz="2000" kern="1200" dirty="0" smtClean="0">
              <a:solidFill>
                <a:srgbClr val="404040"/>
              </a:solidFill>
            </a:rPr>
            <a:t> </a:t>
          </a:r>
          <a:r>
            <a:rPr lang="en-US" sz="2000" kern="1200" dirty="0" err="1" smtClean="0">
              <a:solidFill>
                <a:srgbClr val="404040"/>
              </a:solidFill>
            </a:rPr>
            <a:t>đánh</a:t>
          </a:r>
          <a:r>
            <a:rPr lang="en-US" sz="2000" kern="1200" dirty="0" smtClean="0">
              <a:solidFill>
                <a:srgbClr val="404040"/>
              </a:solidFill>
            </a:rPr>
            <a:t> </a:t>
          </a:r>
          <a:r>
            <a:rPr lang="en-US" sz="2000" kern="1200" dirty="0" err="1" smtClean="0">
              <a:solidFill>
                <a:srgbClr val="404040"/>
              </a:solidFill>
            </a:rPr>
            <a:t>giá</a:t>
          </a:r>
          <a:endParaRPr lang="en-US" sz="2000" kern="1200" dirty="0">
            <a:solidFill>
              <a:srgbClr val="404040"/>
            </a:solidFill>
          </a:endParaRPr>
        </a:p>
      </dsp:txBody>
      <dsp:txXfrm>
        <a:off x="505409" y="1040999"/>
        <a:ext cx="5307832" cy="838931"/>
      </dsp:txXfrm>
    </dsp:sp>
    <dsp:sp modelId="{DF86A78B-BA1B-D446-B33D-157206C6107A}">
      <dsp:nvSpPr>
        <dsp:cNvPr id="0" name=""/>
        <dsp:cNvSpPr/>
      </dsp:nvSpPr>
      <dsp:spPr>
        <a:xfrm>
          <a:off x="958618" y="2029799"/>
          <a:ext cx="6418576" cy="89113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solidFill>
                <a:srgbClr val="404040"/>
              </a:solidFill>
            </a:rPr>
            <a:t>3. </a:t>
          </a:r>
          <a:r>
            <a:rPr lang="en-US" sz="2000" kern="1200" dirty="0" err="1" smtClean="0">
              <a:solidFill>
                <a:srgbClr val="404040"/>
              </a:solidFill>
            </a:rPr>
            <a:t>Xác</a:t>
          </a:r>
          <a:r>
            <a:rPr lang="en-US" sz="2000" kern="1200" dirty="0" smtClean="0">
              <a:solidFill>
                <a:srgbClr val="404040"/>
              </a:solidFill>
            </a:rPr>
            <a:t> </a:t>
          </a:r>
          <a:r>
            <a:rPr lang="en-US" sz="2000" kern="1200" dirty="0" err="1" smtClean="0">
              <a:solidFill>
                <a:srgbClr val="404040"/>
              </a:solidFill>
            </a:rPr>
            <a:t>định</a:t>
          </a:r>
          <a:r>
            <a:rPr lang="en-US" sz="2000" kern="1200" dirty="0" smtClean="0">
              <a:solidFill>
                <a:srgbClr val="404040"/>
              </a:solidFill>
            </a:rPr>
            <a:t> </a:t>
          </a:r>
          <a:r>
            <a:rPr lang="en-US" sz="2000" kern="1200" dirty="0" err="1" smtClean="0">
              <a:solidFill>
                <a:srgbClr val="404040"/>
              </a:solidFill>
            </a:rPr>
            <a:t>các</a:t>
          </a:r>
          <a:r>
            <a:rPr lang="en-US" sz="2000" kern="1200" dirty="0" smtClean="0">
              <a:solidFill>
                <a:srgbClr val="404040"/>
              </a:solidFill>
            </a:rPr>
            <a:t> </a:t>
          </a:r>
          <a:r>
            <a:rPr lang="en-US" sz="2000" kern="1200" dirty="0" err="1" smtClean="0">
              <a:solidFill>
                <a:srgbClr val="404040"/>
              </a:solidFill>
            </a:rPr>
            <a:t>phần</a:t>
          </a:r>
          <a:r>
            <a:rPr lang="en-US" sz="2000" kern="1200" dirty="0" smtClean="0">
              <a:solidFill>
                <a:srgbClr val="404040"/>
              </a:solidFill>
            </a:rPr>
            <a:t> </a:t>
          </a:r>
          <a:r>
            <a:rPr lang="en-US" sz="2000" kern="1200" dirty="0" err="1" smtClean="0">
              <a:solidFill>
                <a:srgbClr val="404040"/>
              </a:solidFill>
            </a:rPr>
            <a:t>của</a:t>
          </a:r>
          <a:r>
            <a:rPr lang="en-US" sz="2000" kern="1200" dirty="0" smtClean="0">
              <a:solidFill>
                <a:srgbClr val="404040"/>
              </a:solidFill>
            </a:rPr>
            <a:t> </a:t>
          </a:r>
          <a:r>
            <a:rPr lang="en-US" sz="2000" kern="1200" dirty="0" err="1" smtClean="0">
              <a:solidFill>
                <a:srgbClr val="404040"/>
              </a:solidFill>
            </a:rPr>
            <a:t>yếu</a:t>
          </a:r>
          <a:r>
            <a:rPr lang="en-US" sz="2000" kern="1200" dirty="0" smtClean="0">
              <a:solidFill>
                <a:srgbClr val="404040"/>
              </a:solidFill>
            </a:rPr>
            <a:t> </a:t>
          </a:r>
          <a:r>
            <a:rPr lang="en-US" sz="2000" kern="1200" dirty="0" err="1" smtClean="0">
              <a:solidFill>
                <a:srgbClr val="404040"/>
              </a:solidFill>
            </a:rPr>
            <a:t>tố</a:t>
          </a:r>
          <a:r>
            <a:rPr lang="en-US" sz="2000" kern="1200" dirty="0" smtClean="0">
              <a:solidFill>
                <a:srgbClr val="404040"/>
              </a:solidFill>
            </a:rPr>
            <a:t> </a:t>
          </a:r>
          <a:r>
            <a:rPr lang="en-US" sz="2000" kern="1200" dirty="0" err="1" smtClean="0">
              <a:solidFill>
                <a:srgbClr val="404040"/>
              </a:solidFill>
            </a:rPr>
            <a:t>dự</a:t>
          </a:r>
          <a:r>
            <a:rPr lang="en-US" sz="2000" kern="1200" dirty="0" smtClean="0">
              <a:solidFill>
                <a:srgbClr val="404040"/>
              </a:solidFill>
            </a:rPr>
            <a:t> </a:t>
          </a:r>
          <a:r>
            <a:rPr lang="en-US" sz="2000" kern="1200" dirty="0" err="1" smtClean="0">
              <a:solidFill>
                <a:srgbClr val="404040"/>
              </a:solidFill>
            </a:rPr>
            <a:t>án</a:t>
          </a:r>
          <a:r>
            <a:rPr lang="en-US" sz="2000" kern="1200" dirty="0" smtClean="0">
              <a:solidFill>
                <a:srgbClr val="404040"/>
              </a:solidFill>
            </a:rPr>
            <a:t> </a:t>
          </a:r>
          <a:r>
            <a:rPr lang="en-US" sz="2000" kern="1200" dirty="0" err="1" smtClean="0">
              <a:solidFill>
                <a:srgbClr val="404040"/>
              </a:solidFill>
            </a:rPr>
            <a:t>quý</a:t>
          </a:r>
          <a:r>
            <a:rPr lang="en-US" sz="2000" kern="1200" dirty="0" smtClean="0">
              <a:solidFill>
                <a:srgbClr val="404040"/>
              </a:solidFill>
            </a:rPr>
            <a:t> </a:t>
          </a:r>
          <a:r>
            <a:rPr lang="en-US" sz="2000" kern="1200" dirty="0" err="1" smtClean="0">
              <a:solidFill>
                <a:srgbClr val="404040"/>
              </a:solidFill>
            </a:rPr>
            <a:t>vị</a:t>
          </a:r>
          <a:r>
            <a:rPr lang="en-US" sz="2000" kern="1200" dirty="0" smtClean="0">
              <a:solidFill>
                <a:srgbClr val="404040"/>
              </a:solidFill>
            </a:rPr>
            <a:t> </a:t>
          </a:r>
          <a:r>
            <a:rPr lang="en-US" sz="2000" kern="1200" dirty="0" err="1" smtClean="0">
              <a:solidFill>
                <a:srgbClr val="404040"/>
              </a:solidFill>
            </a:rPr>
            <a:t>có</a:t>
          </a:r>
          <a:r>
            <a:rPr lang="en-US" sz="2000" kern="1200" dirty="0" smtClean="0">
              <a:solidFill>
                <a:srgbClr val="404040"/>
              </a:solidFill>
            </a:rPr>
            <a:t> </a:t>
          </a:r>
          <a:r>
            <a:rPr lang="en-US" sz="2000" kern="1200" dirty="0" err="1" smtClean="0">
              <a:solidFill>
                <a:srgbClr val="404040"/>
              </a:solidFill>
            </a:rPr>
            <a:t>thể</a:t>
          </a:r>
          <a:r>
            <a:rPr lang="en-US" sz="2000" kern="1200" dirty="0" smtClean="0">
              <a:solidFill>
                <a:srgbClr val="404040"/>
              </a:solidFill>
            </a:rPr>
            <a:t> </a:t>
          </a:r>
          <a:r>
            <a:rPr lang="en-US" sz="2000" kern="1200" dirty="0" err="1" smtClean="0">
              <a:solidFill>
                <a:srgbClr val="404040"/>
              </a:solidFill>
            </a:rPr>
            <a:t>theo</a:t>
          </a:r>
          <a:r>
            <a:rPr lang="en-US" sz="2000" kern="1200" dirty="0" smtClean="0">
              <a:solidFill>
                <a:srgbClr val="404040"/>
              </a:solidFill>
            </a:rPr>
            <a:t> </a:t>
          </a:r>
          <a:r>
            <a:rPr lang="en-US" sz="2000" kern="1200" dirty="0" err="1" smtClean="0">
              <a:solidFill>
                <a:srgbClr val="404040"/>
              </a:solidFill>
            </a:rPr>
            <a:t>dõi</a:t>
          </a:r>
          <a:r>
            <a:rPr lang="en-US" sz="2000" kern="1200" dirty="0" smtClean="0">
              <a:solidFill>
                <a:srgbClr val="404040"/>
              </a:solidFill>
            </a:rPr>
            <a:t> </a:t>
          </a:r>
          <a:r>
            <a:rPr lang="en-US" sz="2000" kern="1200" dirty="0" err="1" smtClean="0">
              <a:solidFill>
                <a:srgbClr val="404040"/>
              </a:solidFill>
            </a:rPr>
            <a:t>để</a:t>
          </a:r>
          <a:r>
            <a:rPr lang="en-US" sz="2000" kern="1200" dirty="0" smtClean="0">
              <a:solidFill>
                <a:srgbClr val="404040"/>
              </a:solidFill>
            </a:rPr>
            <a:t> </a:t>
          </a:r>
          <a:r>
            <a:rPr lang="en-US" sz="2000" kern="1200" dirty="0" err="1" smtClean="0">
              <a:solidFill>
                <a:srgbClr val="404040"/>
              </a:solidFill>
            </a:rPr>
            <a:t>giúp</a:t>
          </a:r>
          <a:r>
            <a:rPr lang="en-US" sz="2000" kern="1200" dirty="0" smtClean="0">
              <a:solidFill>
                <a:srgbClr val="404040"/>
              </a:solidFill>
            </a:rPr>
            <a:t> </a:t>
          </a:r>
          <a:r>
            <a:rPr lang="en-US" sz="2000" kern="1200" dirty="0" err="1" smtClean="0">
              <a:solidFill>
                <a:srgbClr val="404040"/>
              </a:solidFill>
            </a:rPr>
            <a:t>đạt</a:t>
          </a:r>
          <a:r>
            <a:rPr lang="en-US" sz="2000" kern="1200" dirty="0" smtClean="0">
              <a:solidFill>
                <a:srgbClr val="404040"/>
              </a:solidFill>
            </a:rPr>
            <a:t> </a:t>
          </a:r>
          <a:r>
            <a:rPr lang="en-US" sz="2000" kern="1200" dirty="0" err="1" smtClean="0">
              <a:solidFill>
                <a:srgbClr val="404040"/>
              </a:solidFill>
            </a:rPr>
            <a:t>được</a:t>
          </a:r>
          <a:r>
            <a:rPr lang="en-US" sz="2000" kern="1200" dirty="0" smtClean="0">
              <a:solidFill>
                <a:srgbClr val="404040"/>
              </a:solidFill>
            </a:rPr>
            <a:t> </a:t>
          </a:r>
          <a:r>
            <a:rPr lang="en-US" sz="2000" kern="1200" dirty="0" err="1" smtClean="0">
              <a:solidFill>
                <a:srgbClr val="404040"/>
              </a:solidFill>
            </a:rPr>
            <a:t>mục</a:t>
          </a:r>
          <a:r>
            <a:rPr lang="en-US" sz="2000" kern="1200" dirty="0" smtClean="0">
              <a:solidFill>
                <a:srgbClr val="404040"/>
              </a:solidFill>
            </a:rPr>
            <a:t> </a:t>
          </a:r>
          <a:r>
            <a:rPr lang="en-US" sz="2000" kern="1200" dirty="0" err="1" smtClean="0">
              <a:solidFill>
                <a:srgbClr val="404040"/>
              </a:solidFill>
            </a:rPr>
            <a:t>tiêu</a:t>
          </a:r>
          <a:endParaRPr lang="en-US" sz="2000" kern="1200" dirty="0">
            <a:solidFill>
              <a:srgbClr val="404040"/>
            </a:solidFill>
          </a:endParaRPr>
        </a:p>
      </dsp:txBody>
      <dsp:txXfrm>
        <a:off x="984718" y="2055899"/>
        <a:ext cx="5307832" cy="838931"/>
      </dsp:txXfrm>
    </dsp:sp>
    <dsp:sp modelId="{1F307A19-A7CB-8A44-A94D-72F0D303E523}">
      <dsp:nvSpPr>
        <dsp:cNvPr id="0" name=""/>
        <dsp:cNvSpPr/>
      </dsp:nvSpPr>
      <dsp:spPr>
        <a:xfrm>
          <a:off x="1437927" y="3044698"/>
          <a:ext cx="6418576" cy="89113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solidFill>
                <a:srgbClr val="404040"/>
              </a:solidFill>
            </a:rPr>
            <a:t>4. </a:t>
          </a:r>
          <a:r>
            <a:rPr lang="en-US" sz="2000" kern="1200" dirty="0" err="1" smtClean="0">
              <a:solidFill>
                <a:srgbClr val="404040"/>
              </a:solidFill>
            </a:rPr>
            <a:t>Quyết</a:t>
          </a:r>
          <a:r>
            <a:rPr lang="en-US" sz="2000" kern="1200" dirty="0" smtClean="0">
              <a:solidFill>
                <a:srgbClr val="404040"/>
              </a:solidFill>
            </a:rPr>
            <a:t> </a:t>
          </a:r>
          <a:r>
            <a:rPr lang="en-US" sz="2000" kern="1200" dirty="0" err="1" smtClean="0">
              <a:solidFill>
                <a:srgbClr val="404040"/>
              </a:solidFill>
            </a:rPr>
            <a:t>định</a:t>
          </a:r>
          <a:r>
            <a:rPr lang="en-US" sz="2000" kern="1200" dirty="0" smtClean="0">
              <a:solidFill>
                <a:srgbClr val="404040"/>
              </a:solidFill>
            </a:rPr>
            <a:t> </a:t>
          </a:r>
          <a:r>
            <a:rPr lang="en-US" sz="2000" kern="1200" dirty="0" err="1" smtClean="0">
              <a:solidFill>
                <a:srgbClr val="404040"/>
              </a:solidFill>
            </a:rPr>
            <a:t>thu</a:t>
          </a:r>
          <a:r>
            <a:rPr lang="en-US" sz="2000" kern="1200" dirty="0" smtClean="0">
              <a:solidFill>
                <a:srgbClr val="404040"/>
              </a:solidFill>
            </a:rPr>
            <a:t> </a:t>
          </a:r>
          <a:r>
            <a:rPr lang="en-US" sz="2000" kern="1200" dirty="0" err="1" smtClean="0">
              <a:solidFill>
                <a:srgbClr val="404040"/>
              </a:solidFill>
            </a:rPr>
            <a:t>thập</a:t>
          </a:r>
          <a:r>
            <a:rPr lang="en-US" sz="2000" kern="1200" dirty="0" smtClean="0">
              <a:solidFill>
                <a:srgbClr val="404040"/>
              </a:solidFill>
            </a:rPr>
            <a:t> </a:t>
          </a:r>
          <a:r>
            <a:rPr lang="en-US" sz="2000" kern="1200" dirty="0" err="1" smtClean="0">
              <a:solidFill>
                <a:srgbClr val="404040"/>
              </a:solidFill>
            </a:rPr>
            <a:t>dữ</a:t>
          </a:r>
          <a:r>
            <a:rPr lang="en-US" sz="2000" kern="1200" dirty="0" smtClean="0">
              <a:solidFill>
                <a:srgbClr val="404040"/>
              </a:solidFill>
            </a:rPr>
            <a:t> </a:t>
          </a:r>
          <a:r>
            <a:rPr lang="en-US" sz="2000" kern="1200" dirty="0" err="1" smtClean="0">
              <a:solidFill>
                <a:srgbClr val="404040"/>
              </a:solidFill>
            </a:rPr>
            <a:t>liệu</a:t>
          </a:r>
          <a:r>
            <a:rPr lang="en-US" sz="2000" kern="1200" dirty="0" smtClean="0">
              <a:solidFill>
                <a:srgbClr val="404040"/>
              </a:solidFill>
            </a:rPr>
            <a:t>, </a:t>
          </a:r>
          <a:r>
            <a:rPr lang="en-US" sz="2000" kern="1200" dirty="0" err="1" smtClean="0">
              <a:solidFill>
                <a:srgbClr val="404040"/>
              </a:solidFill>
            </a:rPr>
            <a:t>phân</a:t>
          </a:r>
          <a:r>
            <a:rPr lang="en-US" sz="2000" kern="1200" dirty="0" smtClean="0">
              <a:solidFill>
                <a:srgbClr val="404040"/>
              </a:solidFill>
            </a:rPr>
            <a:t> </a:t>
          </a:r>
          <a:r>
            <a:rPr lang="en-US" sz="2000" kern="1200" dirty="0" err="1" smtClean="0">
              <a:solidFill>
                <a:srgbClr val="404040"/>
              </a:solidFill>
            </a:rPr>
            <a:t>tích</a:t>
          </a:r>
          <a:r>
            <a:rPr lang="en-US" sz="2000" kern="1200" dirty="0" smtClean="0">
              <a:solidFill>
                <a:srgbClr val="404040"/>
              </a:solidFill>
            </a:rPr>
            <a:t>, </a:t>
          </a:r>
          <a:r>
            <a:rPr lang="en-US" sz="2000" kern="1200" dirty="0" err="1" smtClean="0">
              <a:solidFill>
                <a:srgbClr val="404040"/>
              </a:solidFill>
            </a:rPr>
            <a:t>và</a:t>
          </a:r>
          <a:r>
            <a:rPr lang="en-US" sz="2000" kern="1200" dirty="0" smtClean="0">
              <a:solidFill>
                <a:srgbClr val="404040"/>
              </a:solidFill>
            </a:rPr>
            <a:t> </a:t>
          </a:r>
          <a:r>
            <a:rPr lang="en-US" sz="2000" kern="1200" dirty="0" err="1" smtClean="0">
              <a:solidFill>
                <a:srgbClr val="404040"/>
              </a:solidFill>
            </a:rPr>
            <a:t>kế</a:t>
          </a:r>
          <a:r>
            <a:rPr lang="en-US" sz="2000" kern="1200" dirty="0" smtClean="0">
              <a:solidFill>
                <a:srgbClr val="404040"/>
              </a:solidFill>
            </a:rPr>
            <a:t> </a:t>
          </a:r>
          <a:r>
            <a:rPr lang="en-US" sz="2000" kern="1200" dirty="0" err="1" smtClean="0">
              <a:solidFill>
                <a:srgbClr val="404040"/>
              </a:solidFill>
            </a:rPr>
            <a:t>hoạch</a:t>
          </a:r>
          <a:r>
            <a:rPr lang="en-US" sz="2000" kern="1200" dirty="0" smtClean="0">
              <a:solidFill>
                <a:srgbClr val="404040"/>
              </a:solidFill>
            </a:rPr>
            <a:t> </a:t>
          </a:r>
          <a:r>
            <a:rPr lang="en-US" sz="2000" kern="1200" dirty="0" err="1" smtClean="0">
              <a:solidFill>
                <a:srgbClr val="404040"/>
              </a:solidFill>
            </a:rPr>
            <a:t>báo</a:t>
          </a:r>
          <a:r>
            <a:rPr lang="en-US" sz="2000" kern="1200" dirty="0" smtClean="0">
              <a:solidFill>
                <a:srgbClr val="404040"/>
              </a:solidFill>
            </a:rPr>
            <a:t> </a:t>
          </a:r>
          <a:r>
            <a:rPr lang="en-US" sz="2000" kern="1200" dirty="0" err="1" smtClean="0">
              <a:solidFill>
                <a:srgbClr val="404040"/>
              </a:solidFill>
            </a:rPr>
            <a:t>cáo</a:t>
          </a:r>
          <a:endParaRPr lang="en-US" sz="2000" kern="1200" dirty="0">
            <a:solidFill>
              <a:srgbClr val="404040"/>
            </a:solidFill>
          </a:endParaRPr>
        </a:p>
      </dsp:txBody>
      <dsp:txXfrm>
        <a:off x="1464027" y="3070798"/>
        <a:ext cx="5307832" cy="838931"/>
      </dsp:txXfrm>
    </dsp:sp>
    <dsp:sp modelId="{EA11CB4E-EF5B-E840-A569-8DCA9ABF12C3}">
      <dsp:nvSpPr>
        <dsp:cNvPr id="0" name=""/>
        <dsp:cNvSpPr/>
      </dsp:nvSpPr>
      <dsp:spPr>
        <a:xfrm>
          <a:off x="1917237" y="4059598"/>
          <a:ext cx="6418576" cy="891131"/>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solidFill>
                <a:srgbClr val="404040"/>
              </a:solidFill>
            </a:rPr>
            <a:t>5. </a:t>
          </a:r>
          <a:r>
            <a:rPr lang="en-US" sz="2000" kern="1200" dirty="0" err="1" smtClean="0">
              <a:solidFill>
                <a:srgbClr val="404040"/>
              </a:solidFill>
            </a:rPr>
            <a:t>Chia</a:t>
          </a:r>
          <a:r>
            <a:rPr lang="en-US" sz="2000" kern="1200" dirty="0" smtClean="0">
              <a:solidFill>
                <a:srgbClr val="404040"/>
              </a:solidFill>
            </a:rPr>
            <a:t> </a:t>
          </a:r>
          <a:r>
            <a:rPr lang="en-US" sz="2000" kern="1200" dirty="0" err="1" smtClean="0">
              <a:solidFill>
                <a:srgbClr val="404040"/>
              </a:solidFill>
            </a:rPr>
            <a:t>sẻ</a:t>
          </a:r>
          <a:r>
            <a:rPr lang="en-US" sz="2000" kern="1200" dirty="0" smtClean="0">
              <a:solidFill>
                <a:srgbClr val="404040"/>
              </a:solidFill>
            </a:rPr>
            <a:t> </a:t>
          </a:r>
          <a:r>
            <a:rPr lang="en-US" sz="2000" kern="1200" dirty="0" err="1" smtClean="0">
              <a:solidFill>
                <a:srgbClr val="404040"/>
              </a:solidFill>
            </a:rPr>
            <a:t>kết</a:t>
          </a:r>
          <a:r>
            <a:rPr lang="en-US" sz="2000" kern="1200" dirty="0" smtClean="0">
              <a:solidFill>
                <a:srgbClr val="404040"/>
              </a:solidFill>
            </a:rPr>
            <a:t> </a:t>
          </a:r>
          <a:r>
            <a:rPr lang="en-US" sz="2000" kern="1200" dirty="0" err="1" smtClean="0">
              <a:solidFill>
                <a:srgbClr val="404040"/>
              </a:solidFill>
            </a:rPr>
            <a:t>quả</a:t>
          </a:r>
          <a:r>
            <a:rPr lang="en-US" sz="2000" kern="1200" dirty="0" smtClean="0">
              <a:solidFill>
                <a:srgbClr val="404040"/>
              </a:solidFill>
            </a:rPr>
            <a:t> </a:t>
          </a:r>
          <a:r>
            <a:rPr lang="en-US" sz="2000" kern="1200" dirty="0" err="1" smtClean="0">
              <a:solidFill>
                <a:srgbClr val="404040"/>
              </a:solidFill>
            </a:rPr>
            <a:t>và</a:t>
          </a:r>
          <a:r>
            <a:rPr lang="en-US" sz="2000" kern="1200" dirty="0" smtClean="0">
              <a:solidFill>
                <a:srgbClr val="404040"/>
              </a:solidFill>
            </a:rPr>
            <a:t> </a:t>
          </a:r>
          <a:r>
            <a:rPr lang="en-US" sz="2000" kern="1200" dirty="0" err="1" smtClean="0">
              <a:solidFill>
                <a:srgbClr val="404040"/>
              </a:solidFill>
            </a:rPr>
            <a:t>chúc</a:t>
          </a:r>
          <a:r>
            <a:rPr lang="en-US" sz="2000" kern="1200" dirty="0" smtClean="0">
              <a:solidFill>
                <a:srgbClr val="404040"/>
              </a:solidFill>
            </a:rPr>
            <a:t> </a:t>
          </a:r>
          <a:r>
            <a:rPr lang="en-US" sz="2000" kern="1200" dirty="0" err="1" smtClean="0">
              <a:solidFill>
                <a:srgbClr val="404040"/>
              </a:solidFill>
            </a:rPr>
            <a:t>mừng</a:t>
          </a:r>
          <a:endParaRPr lang="en-US" sz="2000" kern="1200" dirty="0">
            <a:solidFill>
              <a:srgbClr val="404040"/>
            </a:solidFill>
          </a:endParaRPr>
        </a:p>
      </dsp:txBody>
      <dsp:txXfrm>
        <a:off x="1943337" y="4085698"/>
        <a:ext cx="5307832" cy="838931"/>
      </dsp:txXfrm>
    </dsp:sp>
    <dsp:sp modelId="{C997E8DC-06F4-254C-83A9-277DDFC87230}">
      <dsp:nvSpPr>
        <dsp:cNvPr id="0" name=""/>
        <dsp:cNvSpPr/>
      </dsp:nvSpPr>
      <dsp:spPr>
        <a:xfrm>
          <a:off x="5839341" y="651020"/>
          <a:ext cx="579235" cy="579235"/>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5969669" y="651020"/>
        <a:ext cx="318579" cy="435874"/>
      </dsp:txXfrm>
    </dsp:sp>
    <dsp:sp modelId="{48294B5E-B02B-9942-B962-2CC64763DD00}">
      <dsp:nvSpPr>
        <dsp:cNvPr id="0" name=""/>
        <dsp:cNvSpPr/>
      </dsp:nvSpPr>
      <dsp:spPr>
        <a:xfrm>
          <a:off x="6318650" y="1665920"/>
          <a:ext cx="579235" cy="579235"/>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448978" y="1665920"/>
        <a:ext cx="318579" cy="435874"/>
      </dsp:txXfrm>
    </dsp:sp>
    <dsp:sp modelId="{90CA3721-63C5-3742-A530-746328DD2B61}">
      <dsp:nvSpPr>
        <dsp:cNvPr id="0" name=""/>
        <dsp:cNvSpPr/>
      </dsp:nvSpPr>
      <dsp:spPr>
        <a:xfrm>
          <a:off x="6797959" y="2665968"/>
          <a:ext cx="579235" cy="579235"/>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928287" y="2665968"/>
        <a:ext cx="318579" cy="435874"/>
      </dsp:txXfrm>
    </dsp:sp>
    <dsp:sp modelId="{74E97C60-40C4-7646-95AC-0317C8D78963}">
      <dsp:nvSpPr>
        <dsp:cNvPr id="0" name=""/>
        <dsp:cNvSpPr/>
      </dsp:nvSpPr>
      <dsp:spPr>
        <a:xfrm>
          <a:off x="7277269" y="3690769"/>
          <a:ext cx="579235" cy="579235"/>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7407597" y="3690769"/>
        <a:ext cx="318579" cy="435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71AFC-9690-40CE-BDF0-42C38BBBA3D3}">
      <dsp:nvSpPr>
        <dsp:cNvPr id="0" name=""/>
        <dsp:cNvSpPr/>
      </dsp:nvSpPr>
      <dsp:spPr>
        <a:xfrm>
          <a:off x="1763308" y="2113"/>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err="1" smtClean="0">
              <a:solidFill>
                <a:schemeClr val="tx1">
                  <a:lumMod val="50000"/>
                </a:schemeClr>
              </a:solidFill>
            </a:rPr>
            <a:t>Các</a:t>
          </a:r>
          <a:r>
            <a:rPr lang="en-US" sz="2100" kern="1200" dirty="0" smtClean="0">
              <a:solidFill>
                <a:schemeClr val="tx1">
                  <a:lumMod val="50000"/>
                </a:schemeClr>
              </a:solidFill>
            </a:rPr>
            <a:t> </a:t>
          </a:r>
          <a:r>
            <a:rPr lang="en-US" sz="2100" kern="1200" dirty="0" err="1" smtClean="0">
              <a:solidFill>
                <a:schemeClr val="tx1">
                  <a:lumMod val="50000"/>
                </a:schemeClr>
              </a:solidFill>
            </a:rPr>
            <a:t>bên</a:t>
          </a:r>
          <a:r>
            <a:rPr lang="en-US" sz="2100" kern="1200" dirty="0" smtClean="0">
              <a:solidFill>
                <a:schemeClr val="tx1">
                  <a:lumMod val="50000"/>
                </a:schemeClr>
              </a:solidFill>
            </a:rPr>
            <a:t> </a:t>
          </a:r>
          <a:r>
            <a:rPr lang="en-US" sz="2100" kern="1200" dirty="0" err="1" smtClean="0">
              <a:solidFill>
                <a:schemeClr val="tx1">
                  <a:lumMod val="50000"/>
                </a:schemeClr>
              </a:solidFill>
            </a:rPr>
            <a:t>liên</a:t>
          </a:r>
          <a:r>
            <a:rPr lang="en-US" sz="2100" kern="1200" dirty="0" smtClean="0">
              <a:solidFill>
                <a:schemeClr val="tx1">
                  <a:lumMod val="50000"/>
                </a:schemeClr>
              </a:solidFill>
            </a:rPr>
            <a:t> </a:t>
          </a:r>
          <a:r>
            <a:rPr lang="en-US" sz="2100" kern="1200" dirty="0" err="1" smtClean="0">
              <a:solidFill>
                <a:schemeClr val="tx1">
                  <a:lumMod val="50000"/>
                </a:schemeClr>
              </a:solidFill>
            </a:rPr>
            <a:t>quan</a:t>
          </a:r>
          <a:r>
            <a:rPr lang="en-US" sz="2100" kern="1200" dirty="0" smtClean="0">
              <a:solidFill>
                <a:schemeClr val="tx1">
                  <a:lumMod val="50000"/>
                </a:schemeClr>
              </a:solidFill>
            </a:rPr>
            <a:t> </a:t>
          </a:r>
          <a:r>
            <a:rPr lang="en-US" sz="2100" kern="1200" dirty="0" err="1" smtClean="0">
              <a:solidFill>
                <a:schemeClr val="tx1">
                  <a:lumMod val="50000"/>
                </a:schemeClr>
              </a:solidFill>
            </a:rPr>
            <a:t>tham</a:t>
          </a:r>
          <a:r>
            <a:rPr lang="en-US" sz="2100" kern="1200" dirty="0" smtClean="0">
              <a:solidFill>
                <a:schemeClr val="tx1">
                  <a:lumMod val="50000"/>
                </a:schemeClr>
              </a:solidFill>
            </a:rPr>
            <a:t> </a:t>
          </a:r>
          <a:r>
            <a:rPr lang="en-US" sz="2100" kern="1200" dirty="0" err="1" smtClean="0">
              <a:solidFill>
                <a:schemeClr val="tx1">
                  <a:lumMod val="50000"/>
                </a:schemeClr>
              </a:solidFill>
            </a:rPr>
            <a:t>gia</a:t>
          </a:r>
          <a:endParaRPr lang="en-US" sz="2100" kern="1200" dirty="0">
            <a:solidFill>
              <a:schemeClr val="tx1">
                <a:lumMod val="50000"/>
              </a:schemeClr>
            </a:solidFill>
          </a:endParaRPr>
        </a:p>
      </dsp:txBody>
      <dsp:txXfrm>
        <a:off x="1808407" y="47212"/>
        <a:ext cx="1893523" cy="833655"/>
      </dsp:txXfrm>
    </dsp:sp>
    <dsp:sp modelId="{DCFA1FFA-0377-4DE5-8451-A80FE358F765}">
      <dsp:nvSpPr>
        <dsp:cNvPr id="0" name=""/>
        <dsp:cNvSpPr/>
      </dsp:nvSpPr>
      <dsp:spPr>
        <a:xfrm>
          <a:off x="1763308" y="972159"/>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err="1" smtClean="0">
              <a:solidFill>
                <a:srgbClr val="404040"/>
              </a:solidFill>
            </a:rPr>
            <a:t>Thông</a:t>
          </a:r>
          <a:r>
            <a:rPr lang="en-US" sz="2100" kern="1200" dirty="0" smtClean="0">
              <a:solidFill>
                <a:srgbClr val="404040"/>
              </a:solidFill>
            </a:rPr>
            <a:t> </a:t>
          </a:r>
          <a:r>
            <a:rPr lang="en-US" sz="2100" kern="1200" dirty="0" err="1" smtClean="0">
              <a:solidFill>
                <a:srgbClr val="404040"/>
              </a:solidFill>
            </a:rPr>
            <a:t>điệp</a:t>
          </a:r>
          <a:r>
            <a:rPr lang="en-US" sz="2100" kern="1200" dirty="0" smtClean="0">
              <a:solidFill>
                <a:srgbClr val="404040"/>
              </a:solidFill>
            </a:rPr>
            <a:t> </a:t>
          </a:r>
          <a:r>
            <a:rPr lang="en-US" sz="2100" kern="1200" dirty="0" err="1" smtClean="0">
              <a:solidFill>
                <a:srgbClr val="404040"/>
              </a:solidFill>
            </a:rPr>
            <a:t>rõ</a:t>
          </a:r>
          <a:r>
            <a:rPr lang="en-US" sz="2100" kern="1200" dirty="0" smtClean="0">
              <a:solidFill>
                <a:srgbClr val="404040"/>
              </a:solidFill>
            </a:rPr>
            <a:t> </a:t>
          </a:r>
          <a:r>
            <a:rPr lang="en-US" sz="2100" kern="1200" dirty="0" err="1" smtClean="0">
              <a:solidFill>
                <a:srgbClr val="404040"/>
              </a:solidFill>
            </a:rPr>
            <a:t>ràng</a:t>
          </a:r>
          <a:endParaRPr lang="en-US" sz="2100" kern="1200" dirty="0">
            <a:solidFill>
              <a:srgbClr val="404040"/>
            </a:solidFill>
          </a:endParaRPr>
        </a:p>
      </dsp:txBody>
      <dsp:txXfrm>
        <a:off x="1808407" y="1017258"/>
        <a:ext cx="1893523" cy="833655"/>
      </dsp:txXfrm>
    </dsp:sp>
    <dsp:sp modelId="{AED3F8E2-91CD-43A3-B67F-60D66B3B39E5}">
      <dsp:nvSpPr>
        <dsp:cNvPr id="0" name=""/>
        <dsp:cNvSpPr/>
      </dsp:nvSpPr>
      <dsp:spPr>
        <a:xfrm>
          <a:off x="1763308" y="1942205"/>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err="1" smtClean="0">
              <a:solidFill>
                <a:srgbClr val="404040"/>
              </a:solidFill>
            </a:rPr>
            <a:t>Sự</a:t>
          </a:r>
          <a:r>
            <a:rPr lang="en-US" sz="2100" kern="1200" dirty="0" smtClean="0">
              <a:solidFill>
                <a:srgbClr val="404040"/>
              </a:solidFill>
            </a:rPr>
            <a:t> </a:t>
          </a:r>
          <a:r>
            <a:rPr lang="en-US" sz="2100" kern="1200" dirty="0" err="1" smtClean="0">
              <a:solidFill>
                <a:srgbClr val="404040"/>
              </a:solidFill>
            </a:rPr>
            <a:t>công</a:t>
          </a:r>
          <a:r>
            <a:rPr lang="en-US" sz="2100" kern="1200" dirty="0" smtClean="0">
              <a:solidFill>
                <a:srgbClr val="404040"/>
              </a:solidFill>
            </a:rPr>
            <a:t> </a:t>
          </a:r>
          <a:r>
            <a:rPr lang="en-US" sz="2100" kern="1200" dirty="0" err="1" smtClean="0">
              <a:solidFill>
                <a:srgbClr val="404040"/>
              </a:solidFill>
            </a:rPr>
            <a:t>nhânj</a:t>
          </a:r>
          <a:endParaRPr lang="en-US" sz="2100" kern="1200" dirty="0">
            <a:solidFill>
              <a:srgbClr val="404040"/>
            </a:solidFill>
          </a:endParaRPr>
        </a:p>
      </dsp:txBody>
      <dsp:txXfrm>
        <a:off x="1808407" y="1987304"/>
        <a:ext cx="1893523" cy="833655"/>
      </dsp:txXfrm>
    </dsp:sp>
    <dsp:sp modelId="{D262B86F-5A11-44B7-B64E-C2A790AD6B82}">
      <dsp:nvSpPr>
        <dsp:cNvPr id="0" name=""/>
        <dsp:cNvSpPr/>
      </dsp:nvSpPr>
      <dsp:spPr>
        <a:xfrm>
          <a:off x="1763308" y="2912252"/>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err="1" smtClean="0">
              <a:solidFill>
                <a:srgbClr val="404040"/>
              </a:solidFill>
            </a:rPr>
            <a:t>Hợp</a:t>
          </a:r>
          <a:r>
            <a:rPr lang="en-US" sz="2100" kern="1200" dirty="0" smtClean="0">
              <a:solidFill>
                <a:srgbClr val="404040"/>
              </a:solidFill>
            </a:rPr>
            <a:t> </a:t>
          </a:r>
          <a:r>
            <a:rPr lang="en-US" sz="2100" kern="1200" dirty="0" err="1" smtClean="0">
              <a:solidFill>
                <a:srgbClr val="404040"/>
              </a:solidFill>
            </a:rPr>
            <a:t>thời</a:t>
          </a:r>
          <a:r>
            <a:rPr lang="en-US" sz="2100" kern="1200" dirty="0" smtClean="0">
              <a:solidFill>
                <a:srgbClr val="404040"/>
              </a:solidFill>
            </a:rPr>
            <a:t> </a:t>
          </a:r>
          <a:r>
            <a:rPr lang="en-US" sz="2100" kern="1200" dirty="0" err="1" smtClean="0">
              <a:solidFill>
                <a:srgbClr val="404040"/>
              </a:solidFill>
            </a:rPr>
            <a:t>điểm</a:t>
          </a:r>
          <a:endParaRPr lang="en-US" sz="2100" kern="1200" dirty="0">
            <a:solidFill>
              <a:srgbClr val="404040"/>
            </a:solidFill>
          </a:endParaRPr>
        </a:p>
      </dsp:txBody>
      <dsp:txXfrm>
        <a:off x="1808407" y="2957351"/>
        <a:ext cx="1893523" cy="833655"/>
      </dsp:txXfrm>
    </dsp:sp>
    <dsp:sp modelId="{7C826D3E-F2D5-45CD-8B9B-D92A659E2498}">
      <dsp:nvSpPr>
        <dsp:cNvPr id="0" name=""/>
        <dsp:cNvSpPr/>
      </dsp:nvSpPr>
      <dsp:spPr>
        <a:xfrm>
          <a:off x="1763308" y="3882298"/>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err="1" smtClean="0">
              <a:solidFill>
                <a:srgbClr val="404040"/>
              </a:solidFill>
            </a:rPr>
            <a:t>Tính</a:t>
          </a:r>
          <a:r>
            <a:rPr lang="en-US" sz="2100" kern="1200" dirty="0" smtClean="0">
              <a:solidFill>
                <a:srgbClr val="404040"/>
              </a:solidFill>
            </a:rPr>
            <a:t> </a:t>
          </a:r>
          <a:r>
            <a:rPr lang="en-US" sz="2100" kern="1200" dirty="0" err="1" smtClean="0">
              <a:solidFill>
                <a:srgbClr val="404040"/>
              </a:solidFill>
            </a:rPr>
            <a:t>thích</a:t>
          </a:r>
          <a:r>
            <a:rPr lang="en-US" sz="2100" kern="1200" dirty="0" smtClean="0">
              <a:solidFill>
                <a:srgbClr val="404040"/>
              </a:solidFill>
            </a:rPr>
            <a:t> </a:t>
          </a:r>
          <a:r>
            <a:rPr lang="en-US" sz="2100" kern="1200" dirty="0" err="1" smtClean="0">
              <a:solidFill>
                <a:srgbClr val="404040"/>
              </a:solidFill>
            </a:rPr>
            <a:t>hợp</a:t>
          </a:r>
          <a:endParaRPr lang="en-US" sz="2100" kern="1200" dirty="0">
            <a:solidFill>
              <a:srgbClr val="404040"/>
            </a:solidFill>
          </a:endParaRPr>
        </a:p>
      </dsp:txBody>
      <dsp:txXfrm>
        <a:off x="1808407" y="3927397"/>
        <a:ext cx="1893523" cy="83365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10/1/2016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Welcome to the last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a:p>
        </p:txBody>
      </p:sp>
    </p:spTree>
    <p:extLst>
      <p:ext uri="{BB962C8B-B14F-4D97-AF65-F5344CB8AC3E}">
        <p14:creationId xmlns:p14="http://schemas.microsoft.com/office/powerpoint/2010/main" val="167048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Recognition should be a part of the celebration. There is nothing more special than being thanked for your efforts! Even those who have not been very involved yet, but who you want to motivate to be more involved, can be thanked in some small and appropriate way.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Who should receive public recognition at the event and what should be said about their contribution? Write this down.</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a:p>
        </p:txBody>
      </p:sp>
    </p:spTree>
    <p:extLst>
      <p:ext uri="{BB962C8B-B14F-4D97-AF65-F5344CB8AC3E}">
        <p14:creationId xmlns:p14="http://schemas.microsoft.com/office/powerpoint/2010/main" val="688422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Timing your celebration to be soon after project completion is best for keeping momentum and excitement 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a:p>
        </p:txBody>
      </p:sp>
    </p:spTree>
    <p:extLst>
      <p:ext uri="{BB962C8B-B14F-4D97-AF65-F5344CB8AC3E}">
        <p14:creationId xmlns:p14="http://schemas.microsoft.com/office/powerpoint/2010/main" val="344112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Remember to support the </a:t>
            </a:r>
            <a:r>
              <a:rPr lang="en-US" sz="1200" i="1" kern="1200" dirty="0" smtClean="0">
                <a:solidFill>
                  <a:schemeClr val="tx1"/>
                </a:solidFill>
                <a:effectLst/>
                <a:latin typeface="+mn-lt"/>
                <a:ea typeface="+mn-ea"/>
                <a:cs typeface="+mn-cs"/>
              </a:rPr>
              <a:t>Live Well </a:t>
            </a:r>
            <a:r>
              <a:rPr lang="en-US" sz="1200" kern="1200" dirty="0" smtClean="0">
                <a:solidFill>
                  <a:schemeClr val="tx1"/>
                </a:solidFill>
                <a:effectLst/>
                <a:latin typeface="+mn-lt"/>
                <a:ea typeface="+mn-ea"/>
                <a:cs typeface="+mn-cs"/>
              </a:rPr>
              <a:t>goals! Is your event healthy, safe, and accessible?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a:p>
        </p:txBody>
      </p:sp>
    </p:spTree>
    <p:extLst>
      <p:ext uri="{BB962C8B-B14F-4D97-AF65-F5344CB8AC3E}">
        <p14:creationId xmlns:p14="http://schemas.microsoft.com/office/powerpoint/2010/main" val="157846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Work as a team to decide how best to celebrate the RLA’s accomplishments.</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Group members can work together to plan their celebration but everyone should fill out their individual workbook answers as a guide and as a reminder for future CIPs and celebrations.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This should be a practical exercise that results in a plan for the actual celebration and recognition of the group’s CIP. </a:t>
            </a: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a:p>
        </p:txBody>
      </p:sp>
    </p:spTree>
    <p:extLst>
      <p:ext uri="{BB962C8B-B14F-4D97-AF65-F5344CB8AC3E}">
        <p14:creationId xmlns:p14="http://schemas.microsoft.com/office/powerpoint/2010/main" val="765417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Past RLAs have celebrated in a variety of ways from ribbon-cuttings to block parties to cultural celebrations.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a:p>
        </p:txBody>
      </p:sp>
    </p:spTree>
    <p:extLst>
      <p:ext uri="{BB962C8B-B14F-4D97-AF65-F5344CB8AC3E}">
        <p14:creationId xmlns:p14="http://schemas.microsoft.com/office/powerpoint/2010/main" val="2063479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Thank you! You worked hard and accomplished so much. This does not have to be the end. </a:t>
            </a:r>
            <a:r>
              <a:rPr lang="en-US" sz="1200" kern="1200" smtClean="0">
                <a:solidFill>
                  <a:schemeClr val="tx1"/>
                </a:solidFill>
                <a:effectLst/>
                <a:latin typeface="+mn-lt"/>
                <a:ea typeface="+mn-ea"/>
                <a:cs typeface="+mn-cs"/>
              </a:rPr>
              <a:t>You have learned so much about promoting and improving health that you can continue to repeat the CIP process as many times as you want with the RLA group you have already established or with others.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a:p>
        </p:txBody>
      </p:sp>
    </p:spTree>
    <p:extLst>
      <p:ext uri="{BB962C8B-B14F-4D97-AF65-F5344CB8AC3E}">
        <p14:creationId xmlns:p14="http://schemas.microsoft.com/office/powerpoint/2010/main" val="1846082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You are already doing this! Keep it 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a:p>
        </p:txBody>
      </p:sp>
    </p:spTree>
    <p:extLst>
      <p:ext uri="{BB962C8B-B14F-4D97-AF65-F5344CB8AC3E}">
        <p14:creationId xmlns:p14="http://schemas.microsoft.com/office/powerpoint/2010/main" val="34816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Brief review of agenda.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a:p>
        </p:txBody>
      </p:sp>
    </p:spTree>
    <p:extLst>
      <p:ext uri="{BB962C8B-B14F-4D97-AF65-F5344CB8AC3E}">
        <p14:creationId xmlns:p14="http://schemas.microsoft.com/office/powerpoint/2010/main" val="99186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Use the resources in the Digital Library to choose an icebreaker activity for your group or ask each person to share their favorite part of their Resident Leadership Academy (RLA) experience.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Review the learning objectives. Today’s focus is on learning objective 3.</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a:p>
        </p:txBody>
      </p:sp>
    </p:spTree>
    <p:extLst>
      <p:ext uri="{BB962C8B-B14F-4D97-AF65-F5344CB8AC3E}">
        <p14:creationId xmlns:p14="http://schemas.microsoft.com/office/powerpoint/2010/main" val="245841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Briefly review steps 1-4. Today is all about celebration.</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a:p>
        </p:txBody>
      </p:sp>
    </p:spTree>
    <p:extLst>
      <p:ext uri="{BB962C8B-B14F-4D97-AF65-F5344CB8AC3E}">
        <p14:creationId xmlns:p14="http://schemas.microsoft.com/office/powerpoint/2010/main" val="5328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It is party time. Remember to keep your activities consistent with your goals to increase health. Think about healthy snacks, transportation, and maybe even some fun physical activities depending on your CIP. Celebrating strategically is the key to making this a useful step in the CIP process.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a:p>
        </p:txBody>
      </p:sp>
    </p:spTree>
    <p:extLst>
      <p:ext uri="{BB962C8B-B14F-4D97-AF65-F5344CB8AC3E}">
        <p14:creationId xmlns:p14="http://schemas.microsoft.com/office/powerpoint/2010/main" val="325745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Plan the invitation list , have you invited all of your current and potential stakeholders?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Who will be on the guest list? How will you make their participation more meaningful than just showing up? Can they be involved in the planning or have a special activity in the day? People are more motivated to attend and promote the event if they have a role in it.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a:p>
        </p:txBody>
      </p:sp>
    </p:spTree>
    <p:extLst>
      <p:ext uri="{BB962C8B-B14F-4D97-AF65-F5344CB8AC3E}">
        <p14:creationId xmlns:p14="http://schemas.microsoft.com/office/powerpoint/2010/main" val="261098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Think about the 8-80 metaphor, it applies here also, can someone 8 years old and 80 years old understand your message? Do all key people involved in planning and putting on the event know what the message is? You do not want someone getting caught off guard with a question they either do not know the answer to or do not know where to direct people for the answer.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a:p>
        </p:txBody>
      </p:sp>
    </p:spTree>
    <p:extLst>
      <p:ext uri="{BB962C8B-B14F-4D97-AF65-F5344CB8AC3E}">
        <p14:creationId xmlns:p14="http://schemas.microsoft.com/office/powerpoint/2010/main" val="2922058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a:p>
        </p:txBody>
      </p:sp>
    </p:spTree>
    <p:extLst>
      <p:ext uri="{BB962C8B-B14F-4D97-AF65-F5344CB8AC3E}">
        <p14:creationId xmlns:p14="http://schemas.microsoft.com/office/powerpoint/2010/main" val="4000454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10/1/2016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10/1/2016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10/1/2016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44313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13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10/1/2016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10/1/2016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 id="214748372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err="1" smtClean="0"/>
              <a:t>Mục</a:t>
            </a:r>
            <a:r>
              <a:rPr lang="en-US" spc="310" dirty="0" smtClean="0"/>
              <a:t> 4</a:t>
            </a:r>
            <a:endParaRPr lang="en-US" spc="310" dirty="0"/>
          </a:p>
        </p:txBody>
      </p:sp>
      <p:sp>
        <p:nvSpPr>
          <p:cNvPr id="5" name="Subtitle 4"/>
          <p:cNvSpPr>
            <a:spLocks noGrp="1"/>
          </p:cNvSpPr>
          <p:nvPr>
            <p:ph type="subTitle" idx="1"/>
          </p:nvPr>
        </p:nvSpPr>
        <p:spPr/>
        <p:txBody>
          <a:bodyPr>
            <a:normAutofit fontScale="92500" lnSpcReduction="20000"/>
          </a:bodyPr>
          <a:lstStyle/>
          <a:p>
            <a:r>
              <a:rPr lang="en-US" sz="5400" dirty="0" err="1" smtClean="0"/>
              <a:t>Đánh</a:t>
            </a:r>
            <a:r>
              <a:rPr lang="en-US" sz="5400" dirty="0" smtClean="0"/>
              <a:t> </a:t>
            </a:r>
            <a:r>
              <a:rPr lang="en-US" sz="5400" dirty="0" err="1" smtClean="0"/>
              <a:t>giá</a:t>
            </a:r>
            <a:r>
              <a:rPr lang="en-US" sz="5400" dirty="0" smtClean="0"/>
              <a:t> </a:t>
            </a:r>
            <a:r>
              <a:rPr lang="en-US" sz="5400" dirty="0" err="1" smtClean="0"/>
              <a:t>và</a:t>
            </a:r>
            <a:r>
              <a:rPr lang="en-US" sz="5400" dirty="0" smtClean="0"/>
              <a:t> </a:t>
            </a:r>
            <a:r>
              <a:rPr lang="en-US" sz="5400" dirty="0" err="1" smtClean="0"/>
              <a:t>Chúc</a:t>
            </a:r>
            <a:r>
              <a:rPr lang="en-US" sz="5400" dirty="0" smtClean="0"/>
              <a:t> </a:t>
            </a:r>
            <a:r>
              <a:rPr lang="en-US" sz="5400" dirty="0" err="1" smtClean="0"/>
              <a:t>mừng</a:t>
            </a:r>
            <a:endParaRPr lang="en-US" sz="5400" dirty="0"/>
          </a:p>
        </p:txBody>
      </p:sp>
    </p:spTree>
    <p:extLst>
      <p:ext uri="{BB962C8B-B14F-4D97-AF65-F5344CB8AC3E}">
        <p14:creationId xmlns:p14="http://schemas.microsoft.com/office/powerpoint/2010/main" val="2969088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Chia</a:t>
            </a:r>
            <a:r>
              <a:rPr lang="en-US" dirty="0" smtClean="0"/>
              <a:t> </a:t>
            </a:r>
            <a:r>
              <a:rPr lang="en-US" dirty="0" err="1" smtClean="0"/>
              <a:t>sẻ</a:t>
            </a:r>
            <a:r>
              <a:rPr lang="en-US" dirty="0" smtClean="0"/>
              <a:t> </a:t>
            </a:r>
            <a:r>
              <a:rPr lang="en-US" dirty="0" err="1" smtClean="0"/>
              <a:t>và</a:t>
            </a:r>
            <a:r>
              <a:rPr lang="en-US" dirty="0" smtClean="0"/>
              <a:t> </a:t>
            </a:r>
            <a:r>
              <a:rPr lang="en-US" dirty="0" err="1" smtClean="0"/>
              <a:t>chúc</a:t>
            </a:r>
            <a:r>
              <a:rPr lang="en-US" dirty="0" smtClean="0"/>
              <a:t> </a:t>
            </a:r>
            <a:r>
              <a:rPr lang="en-US" dirty="0" err="1" smtClean="0"/>
              <a:t>mừng</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err="1" smtClean="0"/>
              <a:t>Sự</a:t>
            </a:r>
            <a:r>
              <a:rPr lang="en-US" sz="2400" dirty="0" smtClean="0"/>
              <a:t> </a:t>
            </a:r>
            <a:r>
              <a:rPr lang="en-US" sz="2400" dirty="0" err="1" smtClean="0"/>
              <a:t>thừa</a:t>
            </a:r>
            <a:r>
              <a:rPr lang="en-US" sz="2400" dirty="0" smtClean="0"/>
              <a:t> </a:t>
            </a:r>
            <a:r>
              <a:rPr lang="en-US" sz="2400" dirty="0" err="1" smtClean="0"/>
              <a:t>nhận</a:t>
            </a:r>
            <a:endParaRPr lang="en-US" sz="2400" dirty="0"/>
          </a:p>
        </p:txBody>
      </p:sp>
      <p:sp>
        <p:nvSpPr>
          <p:cNvPr id="6" name="Content Placeholder 5"/>
          <p:cNvSpPr>
            <a:spLocks noGrp="1"/>
          </p:cNvSpPr>
          <p:nvPr>
            <p:ph sz="half" idx="2"/>
          </p:nvPr>
        </p:nvSpPr>
        <p:spPr/>
        <p:txBody>
          <a:bodyPr>
            <a:normAutofit/>
          </a:bodyPr>
          <a:lstStyle/>
          <a:p>
            <a:pPr>
              <a:lnSpc>
                <a:spcPct val="100000"/>
              </a:lnSpc>
            </a:pPr>
            <a:r>
              <a:rPr lang="en-US" sz="2400" dirty="0" err="1" smtClean="0"/>
              <a:t>Thừa</a:t>
            </a:r>
            <a:r>
              <a:rPr lang="en-US" sz="2400" dirty="0" smtClean="0"/>
              <a:t> </a:t>
            </a:r>
            <a:r>
              <a:rPr lang="en-US" sz="2400" dirty="0" err="1" smtClean="0"/>
              <a:t>nhận</a:t>
            </a:r>
            <a:r>
              <a:rPr lang="en-US" sz="2400" dirty="0" smtClean="0"/>
              <a:t> </a:t>
            </a:r>
            <a:r>
              <a:rPr lang="en-US" sz="2400" dirty="0" err="1" smtClean="0"/>
              <a:t>các</a:t>
            </a:r>
            <a:r>
              <a:rPr lang="en-US" sz="2400" dirty="0" smtClean="0"/>
              <a:t> </a:t>
            </a:r>
            <a:r>
              <a:rPr lang="en-US" sz="2400" dirty="0" err="1" smtClean="0"/>
              <a:t>bên</a:t>
            </a:r>
            <a:r>
              <a:rPr lang="en-US" sz="2400" dirty="0" smtClean="0"/>
              <a:t> </a:t>
            </a:r>
            <a:r>
              <a:rPr lang="en-US" sz="2400" dirty="0" err="1" smtClean="0"/>
              <a:t>liên</a:t>
            </a:r>
            <a:r>
              <a:rPr lang="en-US" sz="2400" dirty="0" smtClean="0"/>
              <a:t> </a:t>
            </a:r>
            <a:r>
              <a:rPr lang="en-US" sz="2400" dirty="0" err="1" smtClean="0"/>
              <a:t>quan</a:t>
            </a:r>
            <a:r>
              <a:rPr lang="en-US" sz="2400" dirty="0" smtClean="0"/>
              <a:t> </a:t>
            </a:r>
            <a:r>
              <a:rPr lang="en-US" sz="2400" dirty="0" err="1" smtClean="0"/>
              <a:t>chủ</a:t>
            </a:r>
            <a:r>
              <a:rPr lang="en-US" sz="2400" dirty="0" smtClean="0"/>
              <a:t> </a:t>
            </a:r>
            <a:r>
              <a:rPr lang="en-US" sz="2400" dirty="0" err="1" smtClean="0"/>
              <a:t>chốt</a:t>
            </a:r>
            <a:endParaRPr lang="en-US" sz="2400" dirty="0" smtClean="0"/>
          </a:p>
          <a:p>
            <a:pPr>
              <a:lnSpc>
                <a:spcPct val="100000"/>
              </a:lnSpc>
            </a:pPr>
            <a:r>
              <a:rPr lang="en-US" sz="2400" dirty="0" err="1" smtClean="0"/>
              <a:t>Cảm</a:t>
            </a:r>
            <a:r>
              <a:rPr lang="en-US" sz="2400" dirty="0" smtClean="0"/>
              <a:t> </a:t>
            </a:r>
            <a:r>
              <a:rPr lang="en-US" sz="2400" dirty="0" err="1" smtClean="0"/>
              <a:t>ơn</a:t>
            </a:r>
            <a:r>
              <a:rPr lang="en-US" sz="2400" dirty="0" smtClean="0"/>
              <a:t> </a:t>
            </a:r>
            <a:r>
              <a:rPr lang="en-US" sz="2400" dirty="0" err="1" smtClean="0"/>
              <a:t>sự</a:t>
            </a:r>
            <a:r>
              <a:rPr lang="en-US" sz="2400" dirty="0" smtClean="0"/>
              <a:t> </a:t>
            </a:r>
            <a:r>
              <a:rPr lang="en-US" sz="2400" dirty="0" err="1" smtClean="0"/>
              <a:t>trợ</a:t>
            </a:r>
            <a:r>
              <a:rPr lang="en-US" sz="2400" dirty="0" smtClean="0"/>
              <a:t> </a:t>
            </a:r>
            <a:r>
              <a:rPr lang="en-US" sz="2400" dirty="0" err="1" smtClean="0"/>
              <a:t>giúp</a:t>
            </a:r>
            <a:r>
              <a:rPr lang="en-US" sz="2400" dirty="0" smtClean="0"/>
              <a:t> </a:t>
            </a:r>
            <a:r>
              <a:rPr lang="en-US" sz="2400" dirty="0" err="1" smtClean="0"/>
              <a:t>và</a:t>
            </a:r>
            <a:r>
              <a:rPr lang="en-US" sz="2400" dirty="0" smtClean="0"/>
              <a:t> </a:t>
            </a:r>
            <a:r>
              <a:rPr lang="en-US" sz="2400" dirty="0" err="1" smtClean="0"/>
              <a:t>nỗ</a:t>
            </a:r>
            <a:r>
              <a:rPr lang="en-US" sz="2400" dirty="0" smtClean="0"/>
              <a:t> </a:t>
            </a:r>
            <a:r>
              <a:rPr lang="en-US" sz="2400" dirty="0" err="1" smtClean="0"/>
              <a:t>lực</a:t>
            </a:r>
            <a:r>
              <a:rPr lang="en-US" sz="2400" dirty="0" smtClean="0"/>
              <a:t> </a:t>
            </a:r>
            <a:r>
              <a:rPr lang="en-US" sz="2400" dirty="0" err="1" smtClean="0"/>
              <a:t>của</a:t>
            </a:r>
            <a:r>
              <a:rPr lang="en-US" sz="2400" dirty="0" smtClean="0"/>
              <a:t> </a:t>
            </a:r>
            <a:r>
              <a:rPr lang="en-US" sz="2400" dirty="0" err="1" smtClean="0"/>
              <a:t>mọi</a:t>
            </a:r>
            <a:r>
              <a:rPr lang="en-US" sz="2400" dirty="0" smtClean="0"/>
              <a:t> </a:t>
            </a:r>
            <a:r>
              <a:rPr lang="en-US" sz="2400" dirty="0" err="1" smtClean="0"/>
              <a:t>người</a:t>
            </a:r>
            <a:endParaRPr lang="en-US" sz="2400" dirty="0" smtClean="0"/>
          </a:p>
        </p:txBody>
      </p:sp>
      <p:pic>
        <p:nvPicPr>
          <p:cNvPr id="7" name="Content Placeholder 4" descr="thank-you-140227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40809" b="-40809"/>
          <a:stretch>
            <a:fillRect/>
          </a:stretch>
        </p:blipFill>
        <p:spPr/>
      </p:pic>
    </p:spTree>
    <p:extLst>
      <p:ext uri="{BB962C8B-B14F-4D97-AF65-F5344CB8AC3E}">
        <p14:creationId xmlns:p14="http://schemas.microsoft.com/office/powerpoint/2010/main" val="3475851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Chia</a:t>
            </a:r>
            <a:r>
              <a:rPr lang="en-US" dirty="0" smtClean="0"/>
              <a:t> </a:t>
            </a:r>
            <a:r>
              <a:rPr lang="en-US" dirty="0" err="1" smtClean="0"/>
              <a:t>sẻ</a:t>
            </a:r>
            <a:r>
              <a:rPr lang="en-US" dirty="0" smtClean="0"/>
              <a:t> </a:t>
            </a:r>
            <a:r>
              <a:rPr lang="en-US" dirty="0" err="1" smtClean="0"/>
              <a:t>và</a:t>
            </a:r>
            <a:r>
              <a:rPr lang="en-US" dirty="0" smtClean="0"/>
              <a:t> </a:t>
            </a:r>
            <a:r>
              <a:rPr lang="en-US" dirty="0" err="1" smtClean="0"/>
              <a:t>chúc</a:t>
            </a:r>
            <a:r>
              <a:rPr lang="en-US" dirty="0" smtClean="0"/>
              <a:t> </a:t>
            </a:r>
            <a:r>
              <a:rPr lang="en-US" dirty="0" err="1" smtClean="0"/>
              <a:t>mừng</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err="1" smtClean="0"/>
              <a:t>Hợp</a:t>
            </a:r>
            <a:r>
              <a:rPr lang="en-US" sz="2400" dirty="0" smtClean="0"/>
              <a:t> </a:t>
            </a:r>
            <a:r>
              <a:rPr lang="en-US" sz="2400" dirty="0" err="1" smtClean="0"/>
              <a:t>thời</a:t>
            </a:r>
            <a:r>
              <a:rPr lang="en-US" sz="2400" dirty="0" smtClean="0"/>
              <a:t> </a:t>
            </a:r>
            <a:r>
              <a:rPr lang="en-US" sz="2400" dirty="0" err="1" smtClean="0"/>
              <a:t>điểm</a:t>
            </a:r>
            <a:endParaRPr lang="en-US" sz="2400" dirty="0"/>
          </a:p>
        </p:txBody>
      </p:sp>
      <p:sp>
        <p:nvSpPr>
          <p:cNvPr id="6" name="Content Placeholder 5"/>
          <p:cNvSpPr>
            <a:spLocks noGrp="1"/>
          </p:cNvSpPr>
          <p:nvPr>
            <p:ph sz="half" idx="2"/>
          </p:nvPr>
        </p:nvSpPr>
        <p:spPr/>
        <p:txBody>
          <a:bodyPr>
            <a:normAutofit/>
          </a:bodyPr>
          <a:lstStyle/>
          <a:p>
            <a:pPr>
              <a:lnSpc>
                <a:spcPct val="100000"/>
              </a:lnSpc>
            </a:pPr>
            <a:r>
              <a:rPr lang="en-US" sz="2400" dirty="0" err="1" smtClean="0"/>
              <a:t>Đừng</a:t>
            </a:r>
            <a:r>
              <a:rPr lang="en-US" sz="2400" dirty="0" smtClean="0"/>
              <a:t> </a:t>
            </a:r>
            <a:r>
              <a:rPr lang="en-US" sz="2400" dirty="0" err="1" smtClean="0"/>
              <a:t>trì</a:t>
            </a:r>
            <a:r>
              <a:rPr lang="en-US" sz="2400" dirty="0" smtClean="0"/>
              <a:t> </a:t>
            </a:r>
            <a:r>
              <a:rPr lang="en-US" sz="2400" dirty="0" err="1" smtClean="0"/>
              <a:t>hoãn</a:t>
            </a:r>
            <a:endParaRPr lang="en-US" sz="2400" dirty="0" smtClean="0"/>
          </a:p>
          <a:p>
            <a:pPr>
              <a:lnSpc>
                <a:spcPct val="100000"/>
              </a:lnSpc>
            </a:pPr>
            <a:r>
              <a:rPr lang="en-US" sz="2400" dirty="0" err="1" smtClean="0"/>
              <a:t>Thời</a:t>
            </a:r>
            <a:r>
              <a:rPr lang="en-US" sz="2400" dirty="0" smtClean="0"/>
              <a:t> </a:t>
            </a:r>
            <a:r>
              <a:rPr lang="en-US" sz="2400" dirty="0" err="1" smtClean="0"/>
              <a:t>gian</a:t>
            </a:r>
            <a:r>
              <a:rPr lang="en-US" sz="2400" dirty="0" smtClean="0"/>
              <a:t> </a:t>
            </a:r>
            <a:r>
              <a:rPr lang="en-US" sz="2400" dirty="0" err="1" smtClean="0"/>
              <a:t>là</a:t>
            </a:r>
            <a:r>
              <a:rPr lang="en-US" sz="2400" dirty="0" smtClean="0"/>
              <a:t> </a:t>
            </a:r>
            <a:r>
              <a:rPr lang="en-US" sz="2400" dirty="0" err="1" smtClean="0"/>
              <a:t>yếu</a:t>
            </a:r>
            <a:r>
              <a:rPr lang="en-US" sz="2400" dirty="0" smtClean="0"/>
              <a:t> </a:t>
            </a:r>
            <a:r>
              <a:rPr lang="en-US" sz="2400" dirty="0" err="1" smtClean="0"/>
              <a:t>tố</a:t>
            </a:r>
            <a:r>
              <a:rPr lang="en-US" sz="2400" dirty="0" smtClean="0"/>
              <a:t> then </a:t>
            </a:r>
            <a:r>
              <a:rPr lang="en-US" sz="2400" dirty="0" err="1" smtClean="0"/>
              <a:t>chốt</a:t>
            </a:r>
            <a:endParaRPr lang="en-US" sz="2400" dirty="0" smtClean="0"/>
          </a:p>
        </p:txBody>
      </p:sp>
      <p:pic>
        <p:nvPicPr>
          <p:cNvPr id="7" name="Content Placeholder 4" descr="time-699965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5917" r="15917"/>
          <a:stretch/>
        </p:blipFill>
        <p:spPr/>
      </p:pic>
    </p:spTree>
    <p:extLst>
      <p:ext uri="{BB962C8B-B14F-4D97-AF65-F5344CB8AC3E}">
        <p14:creationId xmlns:p14="http://schemas.microsoft.com/office/powerpoint/2010/main" val="1623904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Chia</a:t>
            </a:r>
            <a:r>
              <a:rPr lang="en-US" dirty="0" smtClean="0"/>
              <a:t> </a:t>
            </a:r>
            <a:r>
              <a:rPr lang="en-US" dirty="0" err="1" smtClean="0"/>
              <a:t>sẻ</a:t>
            </a:r>
            <a:r>
              <a:rPr lang="en-US" dirty="0" smtClean="0"/>
              <a:t> </a:t>
            </a:r>
            <a:r>
              <a:rPr lang="en-US" dirty="0" err="1" smtClean="0"/>
              <a:t>và</a:t>
            </a:r>
            <a:r>
              <a:rPr lang="en-US" dirty="0" smtClean="0"/>
              <a:t> </a:t>
            </a:r>
            <a:r>
              <a:rPr lang="en-US" dirty="0" err="1" smtClean="0"/>
              <a:t>chúc</a:t>
            </a:r>
            <a:r>
              <a:rPr lang="en-US" dirty="0" smtClean="0"/>
              <a:t> </a:t>
            </a:r>
            <a:r>
              <a:rPr lang="en-US" dirty="0" err="1" smtClean="0"/>
              <a:t>mừng</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err="1" smtClean="0"/>
              <a:t>Tính</a:t>
            </a:r>
            <a:r>
              <a:rPr lang="en-US" sz="2400" dirty="0" smtClean="0"/>
              <a:t> </a:t>
            </a:r>
            <a:r>
              <a:rPr lang="en-US" sz="2400" dirty="0" err="1" smtClean="0"/>
              <a:t>thích</a:t>
            </a:r>
            <a:r>
              <a:rPr lang="en-US" sz="2400" dirty="0" smtClean="0"/>
              <a:t> </a:t>
            </a:r>
            <a:r>
              <a:rPr lang="en-US" sz="2400" dirty="0" err="1" smtClean="0"/>
              <a:t>hợp</a:t>
            </a:r>
            <a:endParaRPr lang="en-US" sz="2400" dirty="0"/>
          </a:p>
        </p:txBody>
      </p:sp>
      <p:sp>
        <p:nvSpPr>
          <p:cNvPr id="6" name="Content Placeholder 5"/>
          <p:cNvSpPr>
            <a:spLocks noGrp="1"/>
          </p:cNvSpPr>
          <p:nvPr>
            <p:ph sz="half" idx="2"/>
          </p:nvPr>
        </p:nvSpPr>
        <p:spPr/>
        <p:txBody>
          <a:bodyPr>
            <a:normAutofit/>
          </a:bodyPr>
          <a:lstStyle/>
          <a:p>
            <a:pPr>
              <a:lnSpc>
                <a:spcPct val="100000"/>
              </a:lnSpc>
            </a:pPr>
            <a:r>
              <a:rPr lang="en-US" sz="2400" dirty="0" err="1" smtClean="0"/>
              <a:t>Địa</a:t>
            </a:r>
            <a:r>
              <a:rPr lang="en-US" sz="2400" dirty="0" smtClean="0"/>
              <a:t> </a:t>
            </a:r>
            <a:r>
              <a:rPr lang="en-US" sz="2400" dirty="0" err="1" smtClean="0"/>
              <a:t>điểm</a:t>
            </a:r>
            <a:endParaRPr lang="en-US" sz="2400" dirty="0" smtClean="0"/>
          </a:p>
          <a:p>
            <a:pPr>
              <a:lnSpc>
                <a:spcPct val="100000"/>
              </a:lnSpc>
            </a:pPr>
            <a:r>
              <a:rPr lang="en-US" sz="2400" dirty="0" err="1" smtClean="0"/>
              <a:t>Nghỉ</a:t>
            </a:r>
            <a:r>
              <a:rPr lang="en-US" sz="2400" dirty="0" smtClean="0"/>
              <a:t> </a:t>
            </a:r>
            <a:r>
              <a:rPr lang="en-US" sz="2400" dirty="0" err="1" smtClean="0"/>
              <a:t>ngơi</a:t>
            </a:r>
            <a:endParaRPr lang="en-US" sz="2400" dirty="0" smtClean="0"/>
          </a:p>
          <a:p>
            <a:pPr>
              <a:lnSpc>
                <a:spcPct val="100000"/>
              </a:lnSpc>
            </a:pPr>
            <a:r>
              <a:rPr lang="en-US" sz="2400" dirty="0" err="1" smtClean="0"/>
              <a:t>Hoạt</a:t>
            </a:r>
            <a:r>
              <a:rPr lang="en-US" sz="2400" dirty="0" smtClean="0"/>
              <a:t> </a:t>
            </a:r>
            <a:r>
              <a:rPr lang="en-US" sz="2400" dirty="0" err="1" smtClean="0"/>
              <a:t>động</a:t>
            </a:r>
            <a:endParaRPr lang="en-US" sz="2400" dirty="0" smtClean="0"/>
          </a:p>
          <a:p>
            <a:pPr>
              <a:lnSpc>
                <a:spcPct val="100000"/>
              </a:lnSpc>
            </a:pPr>
            <a:r>
              <a:rPr lang="en-US" sz="2400" dirty="0" err="1" smtClean="0"/>
              <a:t>Vân</a:t>
            </a:r>
            <a:r>
              <a:rPr lang="en-US" sz="2400" dirty="0" smtClean="0"/>
              <a:t> </a:t>
            </a:r>
            <a:r>
              <a:rPr lang="en-US" sz="2400" dirty="0" err="1" smtClean="0"/>
              <a:t>vân</a:t>
            </a:r>
            <a:endParaRPr lang="en-US" sz="2400" dirty="0"/>
          </a:p>
        </p:txBody>
      </p:sp>
      <p:pic>
        <p:nvPicPr>
          <p:cNvPr id="7" name="Content Placeholder 6" descr="location-162102_1280.png"/>
          <p:cNvPicPr>
            <a:picLocks noGrp="1" noChangeAspect="1"/>
          </p:cNvPicPr>
          <p:nvPr>
            <p:ph sz="quarter" idx="4"/>
          </p:nvPr>
        </p:nvPicPr>
        <p:blipFill>
          <a:blip r:embed="rId3">
            <a:extLst>
              <a:ext uri="{28A0092B-C50C-407E-A947-70E740481C1C}">
                <a14:useLocalDpi xmlns:a14="http://schemas.microsoft.com/office/drawing/2010/main" val="0"/>
              </a:ext>
            </a:extLst>
          </a:blip>
          <a:srcRect l="3490" r="3490"/>
          <a:stretch>
            <a:fillRect/>
          </a:stretch>
        </p:blipFill>
        <p:spPr/>
      </p:pic>
    </p:spTree>
    <p:extLst>
      <p:ext uri="{BB962C8B-B14F-4D97-AF65-F5344CB8AC3E}">
        <p14:creationId xmlns:p14="http://schemas.microsoft.com/office/powerpoint/2010/main" val="1460085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Hoạt</a:t>
            </a:r>
            <a:r>
              <a:rPr lang="en-US" dirty="0" smtClean="0"/>
              <a:t> </a:t>
            </a:r>
            <a:r>
              <a:rPr lang="en-US" dirty="0" err="1" smtClean="0"/>
              <a:t>động</a:t>
            </a:r>
            <a:endParaRPr lang="en-US" dirty="0"/>
          </a:p>
        </p:txBody>
      </p:sp>
      <p:sp>
        <p:nvSpPr>
          <p:cNvPr id="4" name="Text Placeholder 3"/>
          <p:cNvSpPr>
            <a:spLocks noGrp="1"/>
          </p:cNvSpPr>
          <p:nvPr>
            <p:ph type="body" idx="1"/>
          </p:nvPr>
        </p:nvSpPr>
        <p:spPr/>
        <p:txBody>
          <a:bodyPr>
            <a:noAutofit/>
          </a:bodyPr>
          <a:lstStyle/>
          <a:p>
            <a:r>
              <a:rPr lang="en-US" sz="2400" dirty="0" err="1" smtClean="0"/>
              <a:t>Hướng</a:t>
            </a:r>
            <a:r>
              <a:rPr lang="en-US" sz="2400" dirty="0" smtClean="0"/>
              <a:t> </a:t>
            </a:r>
            <a:r>
              <a:rPr lang="en-US" sz="2400" dirty="0" err="1" smtClean="0"/>
              <a:t>dẫn</a:t>
            </a:r>
            <a:r>
              <a:rPr lang="en-US" sz="2400" dirty="0" smtClean="0"/>
              <a:t>:</a:t>
            </a:r>
            <a:endParaRPr lang="en-US" sz="2400" dirty="0"/>
          </a:p>
        </p:txBody>
      </p:sp>
      <p:sp>
        <p:nvSpPr>
          <p:cNvPr id="3" name="Content Placeholder 2"/>
          <p:cNvSpPr>
            <a:spLocks noGrp="1"/>
          </p:cNvSpPr>
          <p:nvPr>
            <p:ph sz="half" idx="2"/>
          </p:nvPr>
        </p:nvSpPr>
        <p:spPr/>
        <p:txBody>
          <a:bodyPr>
            <a:normAutofit/>
          </a:bodyPr>
          <a:lstStyle/>
          <a:p>
            <a:pPr marL="342900" indent="-342900">
              <a:buFont typeface="+mj-lt"/>
              <a:buAutoNum type="arabicPeriod"/>
            </a:pPr>
            <a:r>
              <a:rPr lang="en-US" sz="2400" dirty="0" err="1" smtClean="0"/>
              <a:t>Nghĩ</a:t>
            </a:r>
            <a:r>
              <a:rPr lang="en-US" sz="2400" dirty="0" smtClean="0"/>
              <a:t> </a:t>
            </a:r>
            <a:r>
              <a:rPr lang="en-US" sz="2400" dirty="0" err="1" smtClean="0"/>
              <a:t>về</a:t>
            </a:r>
            <a:r>
              <a:rPr lang="en-US" sz="2400" dirty="0" smtClean="0"/>
              <a:t> </a:t>
            </a:r>
            <a:r>
              <a:rPr lang="en-US" sz="2400" dirty="0" err="1" smtClean="0"/>
              <a:t>hoạt</a:t>
            </a:r>
            <a:r>
              <a:rPr lang="en-US" sz="2400" dirty="0" smtClean="0"/>
              <a:t> </a:t>
            </a:r>
            <a:r>
              <a:rPr lang="en-US" sz="2400" dirty="0" err="1" smtClean="0"/>
              <a:t>động</a:t>
            </a:r>
            <a:r>
              <a:rPr lang="en-US" sz="2400" dirty="0" smtClean="0"/>
              <a:t> </a:t>
            </a:r>
            <a:r>
              <a:rPr lang="en-US" sz="2400" dirty="0" err="1" smtClean="0"/>
              <a:t>và</a:t>
            </a:r>
            <a:r>
              <a:rPr lang="en-US" sz="2400" dirty="0" smtClean="0"/>
              <a:t> </a:t>
            </a:r>
            <a:r>
              <a:rPr lang="en-US" sz="2400" dirty="0" err="1" smtClean="0"/>
              <a:t>thời</a:t>
            </a:r>
            <a:r>
              <a:rPr lang="en-US" sz="2400" dirty="0" smtClean="0"/>
              <a:t> </a:t>
            </a:r>
            <a:r>
              <a:rPr lang="en-US" sz="2400" dirty="0" err="1" smtClean="0"/>
              <a:t>điểm</a:t>
            </a:r>
            <a:r>
              <a:rPr lang="en-US" sz="2400" dirty="0" smtClean="0"/>
              <a:t> </a:t>
            </a:r>
            <a:r>
              <a:rPr lang="en-US" sz="2400" dirty="0" err="1" smtClean="0"/>
              <a:t>chúc</a:t>
            </a:r>
            <a:r>
              <a:rPr lang="en-US" sz="2400" dirty="0" smtClean="0"/>
              <a:t> </a:t>
            </a:r>
            <a:r>
              <a:rPr lang="en-US" sz="2400" dirty="0" err="1" smtClean="0"/>
              <a:t>mừng</a:t>
            </a:r>
            <a:r>
              <a:rPr lang="en-US" sz="2400" dirty="0" smtClean="0"/>
              <a:t>. </a:t>
            </a:r>
          </a:p>
          <a:p>
            <a:pPr marL="0" indent="0">
              <a:buNone/>
            </a:pPr>
            <a:r>
              <a:rPr lang="en-US" sz="2400" dirty="0" smtClean="0"/>
              <a:t> 2. </a:t>
            </a:r>
            <a:r>
              <a:rPr lang="en-US" sz="2400" dirty="0" err="1"/>
              <a:t>T</a:t>
            </a:r>
            <a:r>
              <a:rPr lang="en-US" sz="2400" dirty="0" err="1" smtClean="0"/>
              <a:t>rả</a:t>
            </a:r>
            <a:r>
              <a:rPr lang="en-US" sz="2400" dirty="0" smtClean="0"/>
              <a:t> </a:t>
            </a:r>
            <a:r>
              <a:rPr lang="en-US" sz="2400" dirty="0" err="1" smtClean="0"/>
              <a:t>lời</a:t>
            </a:r>
            <a:r>
              <a:rPr lang="en-US" sz="2400" dirty="0" smtClean="0"/>
              <a:t> </a:t>
            </a:r>
            <a:r>
              <a:rPr lang="en-US" sz="2400" dirty="0" err="1" smtClean="0"/>
              <a:t>nh</a:t>
            </a:r>
            <a:r>
              <a:rPr lang="vi-VN" sz="2400" dirty="0" smtClean="0"/>
              <a:t>ững</a:t>
            </a:r>
            <a:r>
              <a:rPr lang="en-US" sz="2400" dirty="0" smtClean="0"/>
              <a:t> </a:t>
            </a:r>
            <a:r>
              <a:rPr lang="en-US" sz="2400" dirty="0" err="1" smtClean="0"/>
              <a:t>câu</a:t>
            </a:r>
            <a:r>
              <a:rPr lang="en-US" sz="2400" dirty="0" smtClean="0"/>
              <a:t> </a:t>
            </a:r>
            <a:r>
              <a:rPr lang="en-US" sz="2400" dirty="0" err="1" smtClean="0"/>
              <a:t>hỏi</a:t>
            </a:r>
            <a:r>
              <a:rPr lang="en-US" sz="2400" dirty="0" smtClean="0"/>
              <a:t> </a:t>
            </a:r>
            <a:r>
              <a:rPr lang="vi-VN" sz="2400" dirty="0" smtClean="0"/>
              <a:t>trong</a:t>
            </a:r>
            <a:r>
              <a:rPr lang="en-US" sz="2400" dirty="0" smtClean="0"/>
              <a:t> </a:t>
            </a:r>
            <a:r>
              <a:rPr lang="en-US" sz="2400" dirty="0" err="1" smtClean="0"/>
              <a:t>sách</a:t>
            </a:r>
            <a:r>
              <a:rPr lang="en-US" sz="2400" dirty="0" smtClean="0"/>
              <a:t> </a:t>
            </a:r>
            <a:r>
              <a:rPr lang="en-US" sz="2400" dirty="0" err="1" smtClean="0"/>
              <a:t>bài</a:t>
            </a:r>
            <a:r>
              <a:rPr lang="en-US" sz="2400" dirty="0" smtClean="0"/>
              <a:t> </a:t>
            </a:r>
            <a:r>
              <a:rPr lang="en-US" sz="2400" dirty="0" err="1" smtClean="0"/>
              <a:t>tập</a:t>
            </a:r>
            <a:r>
              <a:rPr lang="vi-VN" sz="2400" dirty="0" smtClean="0"/>
              <a:t> của quý vị</a:t>
            </a:r>
            <a:endParaRPr lang="en-US" sz="2400" dirty="0" smtClean="0"/>
          </a:p>
        </p:txBody>
      </p:sp>
      <p:pic>
        <p:nvPicPr>
          <p:cNvPr id="7" name="Content Placeholder 6" descr="board-776688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23350" b="-23350"/>
          <a:stretch>
            <a:fillRect/>
          </a:stretch>
        </p:blipFill>
        <p:spPr/>
      </p:pic>
    </p:spTree>
    <p:extLst>
      <p:ext uri="{BB962C8B-B14F-4D97-AF65-F5344CB8AC3E}">
        <p14:creationId xmlns:p14="http://schemas.microsoft.com/office/powerpoint/2010/main" val="136159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Chia</a:t>
            </a:r>
            <a:r>
              <a:rPr lang="en-US" dirty="0" smtClean="0"/>
              <a:t> </a:t>
            </a:r>
            <a:r>
              <a:rPr lang="en-US" dirty="0" err="1" smtClean="0"/>
              <a:t>sẻ</a:t>
            </a:r>
            <a:r>
              <a:rPr lang="en-US" dirty="0" smtClean="0"/>
              <a:t> </a:t>
            </a:r>
            <a:r>
              <a:rPr lang="en-US" dirty="0" err="1" smtClean="0"/>
              <a:t>và</a:t>
            </a:r>
            <a:r>
              <a:rPr lang="en-US" dirty="0" smtClean="0"/>
              <a:t> </a:t>
            </a:r>
            <a:r>
              <a:rPr lang="en-US" dirty="0" err="1" smtClean="0"/>
              <a:t>chúc</a:t>
            </a:r>
            <a:r>
              <a:rPr lang="en-US" dirty="0" smtClean="0"/>
              <a:t> </a:t>
            </a:r>
            <a:r>
              <a:rPr lang="en-US" dirty="0" err="1" smtClean="0"/>
              <a:t>mừng</a:t>
            </a:r>
            <a:endParaRPr lang="en-US" dirty="0"/>
          </a:p>
        </p:txBody>
      </p:sp>
      <p:pic>
        <p:nvPicPr>
          <p:cNvPr id="6" name="Picture 5" descr="D Roberts cutting 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57" y="1566333"/>
            <a:ext cx="3459191" cy="2594393"/>
          </a:xfrm>
          <a:prstGeom prst="rect">
            <a:avLst/>
          </a:prstGeom>
        </p:spPr>
      </p:pic>
      <p:pic>
        <p:nvPicPr>
          <p:cNvPr id="7" name="Picture 6" descr="IMG_330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732" y="4277729"/>
            <a:ext cx="2935065" cy="2201299"/>
          </a:xfrm>
          <a:prstGeom prst="rect">
            <a:avLst/>
          </a:prstGeom>
        </p:spPr>
      </p:pic>
      <p:pic>
        <p:nvPicPr>
          <p:cNvPr id="8" name="Picture 7" descr="Linda Placita 12_18_14_Ballet Folklorico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58" y="4277729"/>
            <a:ext cx="2935066" cy="2201299"/>
          </a:xfrm>
          <a:prstGeom prst="rect">
            <a:avLst/>
          </a:prstGeom>
        </p:spPr>
      </p:pic>
      <p:pic>
        <p:nvPicPr>
          <p:cNvPr id="9" name="Picture 8" descr="OWG RLA Graduation 6-23-14 (3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3746" y="1566333"/>
            <a:ext cx="3643051" cy="2594393"/>
          </a:xfrm>
          <a:prstGeom prst="rect">
            <a:avLst/>
          </a:prstGeom>
        </p:spPr>
      </p:pic>
      <p:pic>
        <p:nvPicPr>
          <p:cNvPr id="10" name="Picture 9" descr="OWG RLA Graduation 6-23-14 (2).jpg"/>
          <p:cNvPicPr>
            <a:picLocks noChangeAspect="1"/>
          </p:cNvPicPr>
          <p:nvPr/>
        </p:nvPicPr>
        <p:blipFill rotWithShape="1">
          <a:blip r:embed="rId7">
            <a:extLst>
              <a:ext uri="{28A0092B-C50C-407E-A947-70E740481C1C}">
                <a14:useLocalDpi xmlns:a14="http://schemas.microsoft.com/office/drawing/2010/main" val="0"/>
              </a:ext>
            </a:extLst>
          </a:blip>
          <a:srcRect t="15373"/>
          <a:stretch/>
        </p:blipFill>
        <p:spPr>
          <a:xfrm>
            <a:off x="3454967" y="3069164"/>
            <a:ext cx="2296765" cy="2591572"/>
          </a:xfrm>
          <a:prstGeom prst="rect">
            <a:avLst/>
          </a:prstGeom>
        </p:spPr>
      </p:pic>
    </p:spTree>
    <p:extLst>
      <p:ext uri="{BB962C8B-B14F-4D97-AF65-F5344CB8AC3E}">
        <p14:creationId xmlns:p14="http://schemas.microsoft.com/office/powerpoint/2010/main" val="2660187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smtClean="0"/>
              <a:t>Kết</a:t>
            </a:r>
            <a:r>
              <a:rPr lang="en-US" dirty="0" smtClean="0"/>
              <a:t> </a:t>
            </a:r>
            <a:r>
              <a:rPr lang="en-US" dirty="0" err="1" smtClean="0"/>
              <a:t>luận</a:t>
            </a:r>
            <a:endParaRPr lang="en-US" dirty="0"/>
          </a:p>
        </p:txBody>
      </p:sp>
      <p:sp>
        <p:nvSpPr>
          <p:cNvPr id="5" name="Text Placeholder 4"/>
          <p:cNvSpPr>
            <a:spLocks noGrp="1"/>
          </p:cNvSpPr>
          <p:nvPr>
            <p:ph type="body" sz="quarter" idx="3"/>
          </p:nvPr>
        </p:nvSpPr>
        <p:spPr>
          <a:xfrm>
            <a:off x="4645025" y="1535113"/>
            <a:ext cx="4041775" cy="3741144"/>
          </a:xfrm>
        </p:spPr>
        <p:txBody>
          <a:bodyPr>
            <a:noAutofit/>
          </a:bodyPr>
          <a:lstStyle/>
          <a:p>
            <a:pPr marL="342900" indent="-342900" algn="ctr">
              <a:buFont typeface="Wingdings" charset="2"/>
              <a:buChar char="²"/>
            </a:pPr>
            <a:endParaRPr lang="en-US" sz="2400" dirty="0" smtClean="0"/>
          </a:p>
          <a:p>
            <a:pPr marL="342900" indent="-342900" algn="ctr">
              <a:buFont typeface="Wingdings" charset="2"/>
              <a:buChar char="²"/>
            </a:pPr>
            <a:endParaRPr lang="en-US" sz="2400" dirty="0" smtClean="0"/>
          </a:p>
          <a:p>
            <a:pPr algn="ctr"/>
            <a:endParaRPr lang="en-US" sz="2400" dirty="0" smtClean="0"/>
          </a:p>
          <a:p>
            <a:pPr marL="457200" indent="-457200" algn="ctr">
              <a:buFont typeface="Wingdings" charset="2"/>
              <a:buChar char="²"/>
            </a:pPr>
            <a:r>
              <a:rPr lang="vi-VN" sz="2400" dirty="0" smtClean="0"/>
              <a:t>Câu hỏi</a:t>
            </a:r>
            <a:r>
              <a:rPr lang="en-US" sz="2400" dirty="0" smtClean="0"/>
              <a:t>?</a:t>
            </a:r>
          </a:p>
          <a:p>
            <a:pPr algn="ctr"/>
            <a:endParaRPr lang="en-US" sz="2400" dirty="0" smtClean="0"/>
          </a:p>
          <a:p>
            <a:pPr marL="457200" indent="-457200" algn="ctr">
              <a:buFont typeface="Wingdings" charset="2"/>
              <a:buChar char="²"/>
            </a:pPr>
            <a:r>
              <a:rPr lang="vi-VN" sz="2400" dirty="0" smtClean="0"/>
              <a:t>Bình luận</a:t>
            </a:r>
            <a:r>
              <a:rPr lang="en-US" sz="2400" dirty="0" smtClean="0"/>
              <a:t>?</a:t>
            </a:r>
          </a:p>
          <a:p>
            <a:pPr algn="ctr"/>
            <a:endParaRPr lang="en-US" sz="2400" dirty="0" smtClean="0"/>
          </a:p>
          <a:p>
            <a:pPr marL="457200" indent="-457200" algn="ctr">
              <a:buFont typeface="Wingdings" charset="2"/>
              <a:buChar char="²"/>
            </a:pPr>
            <a:r>
              <a:rPr lang="vi-VN" sz="2400" dirty="0" smtClean="0"/>
              <a:t>Băn khoăn</a:t>
            </a:r>
            <a:r>
              <a:rPr lang="en-US" sz="2400" dirty="0" smtClean="0"/>
              <a:t>?</a:t>
            </a:r>
          </a:p>
          <a:p>
            <a:pPr marL="342900" indent="-342900" algn="ctr">
              <a:buFont typeface="Wingdings" charset="2"/>
              <a:buChar char="²"/>
            </a:pPr>
            <a:endParaRPr lang="en-US" sz="2400" dirty="0" smtClean="0"/>
          </a:p>
          <a:p>
            <a:pPr algn="ctr"/>
            <a:endParaRPr lang="en-US" sz="2400" dirty="0"/>
          </a:p>
        </p:txBody>
      </p:sp>
      <p:pic>
        <p:nvPicPr>
          <p:cNvPr id="2" name="Picture 1" descr="question-423604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997" y="1535113"/>
            <a:ext cx="3242388" cy="2928282"/>
          </a:xfrm>
          <a:prstGeom prst="rect">
            <a:avLst/>
          </a:prstGeom>
        </p:spPr>
      </p:pic>
    </p:spTree>
    <p:extLst>
      <p:ext uri="{BB962C8B-B14F-4D97-AF65-F5344CB8AC3E}">
        <p14:creationId xmlns:p14="http://schemas.microsoft.com/office/powerpoint/2010/main" val="2608797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1015663"/>
          </a:xfrm>
          <a:prstGeom prst="rect">
            <a:avLst/>
          </a:prstGeom>
        </p:spPr>
        <p:txBody>
          <a:bodyPr wrap="square">
            <a:spAutoFit/>
          </a:bodyPr>
          <a:lstStyle/>
          <a:p>
            <a:r>
              <a:rPr lang="en-US" sz="1200" dirty="0"/>
              <a:t>"</a:t>
            </a:r>
            <a:r>
              <a:rPr lang="en-US" sz="1200" dirty="0" err="1"/>
              <a:t>Giáo</a:t>
            </a:r>
            <a:r>
              <a:rPr lang="en-US" sz="1200" dirty="0"/>
              <a:t> </a:t>
            </a:r>
            <a:r>
              <a:rPr lang="en-US" sz="1200" dirty="0" err="1"/>
              <a:t>trình</a:t>
            </a:r>
            <a:r>
              <a:rPr lang="en-US" sz="1200" dirty="0"/>
              <a:t> </a:t>
            </a:r>
            <a:r>
              <a:rPr lang="en-US" sz="1200" dirty="0" err="1"/>
              <a:t>này</a:t>
            </a:r>
            <a:r>
              <a:rPr lang="en-US" sz="1200" dirty="0"/>
              <a:t> </a:t>
            </a:r>
            <a:r>
              <a:rPr lang="en-US" sz="1200" dirty="0" err="1"/>
              <a:t>được</a:t>
            </a:r>
            <a:r>
              <a:rPr lang="en-US" sz="1200" dirty="0"/>
              <a:t> </a:t>
            </a:r>
            <a:r>
              <a:rPr lang="en-US" sz="1200" dirty="0" err="1"/>
              <a:t>hỗ</a:t>
            </a:r>
            <a:r>
              <a:rPr lang="en-US" sz="1200" dirty="0"/>
              <a:t> </a:t>
            </a:r>
            <a:r>
              <a:rPr lang="en-US" sz="1200" dirty="0" err="1"/>
              <a:t>trợ</a:t>
            </a:r>
            <a:r>
              <a:rPr lang="en-US" sz="1200" dirty="0"/>
              <a:t> </a:t>
            </a:r>
            <a:r>
              <a:rPr lang="en-US" sz="1200" dirty="0" err="1"/>
              <a:t>bởi</a:t>
            </a:r>
            <a:r>
              <a:rPr lang="en-US" sz="1200" dirty="0"/>
              <a:t> </a:t>
            </a:r>
            <a:r>
              <a:rPr lang="en-US" sz="1200" dirty="0" err="1"/>
              <a:t>Thỏa</a:t>
            </a:r>
            <a:r>
              <a:rPr lang="en-US" sz="1200" dirty="0"/>
              <a:t> </a:t>
            </a:r>
            <a:r>
              <a:rPr lang="en-US" sz="1200" dirty="0" err="1"/>
              <a:t>thuận</a:t>
            </a:r>
            <a:r>
              <a:rPr lang="en-US" sz="1200" dirty="0"/>
              <a:t> </a:t>
            </a:r>
            <a:r>
              <a:rPr lang="en-US" sz="1200" dirty="0" err="1"/>
              <a:t>hợp</a:t>
            </a:r>
            <a:r>
              <a:rPr lang="en-US" sz="1200" dirty="0"/>
              <a:t> </a:t>
            </a:r>
            <a:r>
              <a:rPr lang="en-US" sz="1200" dirty="0" err="1"/>
              <a:t>tác</a:t>
            </a:r>
            <a:r>
              <a:rPr lang="en-US" sz="1200" dirty="0"/>
              <a:t> </a:t>
            </a:r>
            <a:r>
              <a:rPr lang="en-US" sz="1200" dirty="0" err="1"/>
              <a:t>số</a:t>
            </a:r>
            <a:r>
              <a:rPr lang="en-US" sz="1200" dirty="0"/>
              <a:t> DP005528-01, </a:t>
            </a:r>
            <a:r>
              <a:rPr lang="en-US" sz="1200" dirty="0" err="1"/>
              <a:t>và</a:t>
            </a:r>
            <a:r>
              <a:rPr lang="en-US" sz="1200" dirty="0"/>
              <a:t> </a:t>
            </a:r>
            <a:r>
              <a:rPr lang="en-US" sz="1200" dirty="0" err="1"/>
              <a:t>được</a:t>
            </a:r>
            <a:r>
              <a:rPr lang="en-US" sz="1200" dirty="0"/>
              <a:t> </a:t>
            </a:r>
            <a:r>
              <a:rPr lang="en-US" sz="1200" dirty="0" err="1"/>
              <a:t>tài</a:t>
            </a:r>
            <a:r>
              <a:rPr lang="en-US" sz="1200" dirty="0"/>
              <a:t> </a:t>
            </a:r>
            <a:r>
              <a:rPr lang="en-US" sz="1200" dirty="0" err="1"/>
              <a:t>trợ</a:t>
            </a:r>
            <a:r>
              <a:rPr lang="en-US" sz="1200" dirty="0"/>
              <a:t>  </a:t>
            </a:r>
            <a:r>
              <a:rPr lang="en-US" sz="1200" dirty="0" err="1"/>
              <a:t>bởi</a:t>
            </a:r>
            <a:r>
              <a:rPr lang="en-US" sz="1200" dirty="0"/>
              <a:t> </a:t>
            </a:r>
            <a:r>
              <a:rPr lang="en-US" sz="1200" dirty="0" err="1"/>
              <a:t>Trung</a:t>
            </a:r>
            <a:r>
              <a:rPr lang="en-US" sz="1200" dirty="0"/>
              <a:t> </a:t>
            </a:r>
            <a:r>
              <a:rPr lang="en-US" sz="1200" dirty="0" err="1"/>
              <a:t>tâm</a:t>
            </a:r>
            <a:r>
              <a:rPr lang="en-US" sz="1200" dirty="0"/>
              <a:t> </a:t>
            </a:r>
            <a:r>
              <a:rPr lang="en-US" sz="1200" dirty="0" err="1"/>
              <a:t>kiểm</a:t>
            </a:r>
            <a:r>
              <a:rPr lang="en-US" sz="1200" dirty="0"/>
              <a:t> </a:t>
            </a:r>
            <a:r>
              <a:rPr lang="en-US" sz="1200" dirty="0" err="1"/>
              <a:t>soát</a:t>
            </a:r>
            <a:r>
              <a:rPr lang="en-US" sz="1200" dirty="0"/>
              <a:t> </a:t>
            </a:r>
            <a:r>
              <a:rPr lang="en-US" sz="1200" dirty="0" err="1"/>
              <a:t>và</a:t>
            </a:r>
            <a:r>
              <a:rPr lang="en-US" sz="1200" dirty="0"/>
              <a:t> </a:t>
            </a:r>
            <a:r>
              <a:rPr lang="en-US" sz="1200" dirty="0" err="1"/>
              <a:t>ngăn</a:t>
            </a:r>
            <a:r>
              <a:rPr lang="en-US" sz="1200" dirty="0"/>
              <a:t> </a:t>
            </a:r>
            <a:r>
              <a:rPr lang="en-US" sz="1200" dirty="0" err="1"/>
              <a:t>ngừa</a:t>
            </a:r>
            <a:r>
              <a:rPr lang="en-US" sz="1200" dirty="0"/>
              <a:t> </a:t>
            </a:r>
            <a:r>
              <a:rPr lang="en-US" sz="1200" dirty="0" err="1"/>
              <a:t>dịch</a:t>
            </a:r>
            <a:r>
              <a:rPr lang="en-US" sz="1200" dirty="0"/>
              <a:t> </a:t>
            </a:r>
            <a:r>
              <a:rPr lang="en-US" sz="1200" dirty="0" err="1"/>
              <a:t>bệnh</a:t>
            </a:r>
            <a:r>
              <a:rPr lang="en-US" sz="1200" dirty="0"/>
              <a:t> </a:t>
            </a:r>
            <a:r>
              <a:rPr lang="en-US" sz="1200" dirty="0" err="1"/>
              <a:t>thông</a:t>
            </a:r>
            <a:r>
              <a:rPr lang="en-US" sz="1200" dirty="0"/>
              <a:t> qua </a:t>
            </a:r>
            <a:r>
              <a:rPr lang="en-US" sz="1200" dirty="0" err="1"/>
              <a:t>Hạt</a:t>
            </a:r>
            <a:r>
              <a:rPr lang="en-US" sz="1200" dirty="0"/>
              <a:t> San Diego, </a:t>
            </a:r>
            <a:r>
              <a:rPr lang="en-US" sz="1200" dirty="0" err="1"/>
              <a:t>Cơ</a:t>
            </a:r>
            <a:r>
              <a:rPr lang="en-US" sz="1200" dirty="0"/>
              <a:t> </a:t>
            </a:r>
            <a:r>
              <a:rPr lang="en-US" sz="1200" dirty="0" err="1"/>
              <a:t>quan</a:t>
            </a:r>
            <a:r>
              <a:rPr lang="en-US" sz="1200" dirty="0"/>
              <a:t> Y </a:t>
            </a:r>
            <a:r>
              <a:rPr lang="en-US" sz="1200" dirty="0" err="1"/>
              <a:t>tế</a:t>
            </a:r>
            <a:r>
              <a:rPr lang="en-US" sz="1200" dirty="0"/>
              <a:t> </a:t>
            </a:r>
            <a:r>
              <a:rPr lang="en-US" sz="1200" dirty="0" err="1"/>
              <a:t>và</a:t>
            </a:r>
            <a:r>
              <a:rPr lang="en-US" sz="1200" dirty="0"/>
              <a:t> </a:t>
            </a:r>
            <a:r>
              <a:rPr lang="en-US" sz="1200" dirty="0" err="1"/>
              <a:t>dịch</a:t>
            </a:r>
            <a:r>
              <a:rPr lang="en-US" sz="1200" dirty="0"/>
              <a:t> </a:t>
            </a:r>
            <a:r>
              <a:rPr lang="en-US" sz="1200" dirty="0" err="1"/>
              <a:t>vụ</a:t>
            </a:r>
            <a:r>
              <a:rPr lang="en-US" sz="1200" dirty="0"/>
              <a:t> </a:t>
            </a:r>
            <a:r>
              <a:rPr lang="en-US" sz="1200" dirty="0" err="1"/>
              <a:t>nhân</a:t>
            </a:r>
            <a:r>
              <a:rPr lang="en-US" sz="1200" dirty="0"/>
              <a:t> </a:t>
            </a:r>
            <a:r>
              <a:rPr lang="en-US" sz="1200" dirty="0" err="1"/>
              <a:t>sinh</a:t>
            </a:r>
            <a:r>
              <a:rPr lang="en-US" sz="1200" dirty="0"/>
              <a:t>.  </a:t>
            </a:r>
            <a:r>
              <a:rPr lang="en-US" sz="1200" dirty="0" err="1"/>
              <a:t>Tác</a:t>
            </a:r>
            <a:r>
              <a:rPr lang="en-US" sz="1200" dirty="0"/>
              <a:t> </a:t>
            </a:r>
            <a:r>
              <a:rPr lang="en-US" sz="1200" dirty="0" err="1"/>
              <a:t>giả</a:t>
            </a:r>
            <a:r>
              <a:rPr lang="en-US" sz="1200" dirty="0"/>
              <a:t> </a:t>
            </a:r>
            <a:r>
              <a:rPr lang="en-US" sz="1200" dirty="0" err="1"/>
              <a:t>hoàn</a:t>
            </a:r>
            <a:r>
              <a:rPr lang="en-US" sz="1200" dirty="0"/>
              <a:t> </a:t>
            </a:r>
            <a:r>
              <a:rPr lang="en-US" sz="1200" dirty="0" err="1"/>
              <a:t>toàn</a:t>
            </a:r>
            <a:r>
              <a:rPr lang="en-US" sz="1200" dirty="0"/>
              <a:t> </a:t>
            </a:r>
            <a:r>
              <a:rPr lang="en-US" sz="1200" dirty="0" err="1"/>
              <a:t>chịu</a:t>
            </a:r>
            <a:r>
              <a:rPr lang="en-US" sz="1200" dirty="0"/>
              <a:t> </a:t>
            </a:r>
            <a:r>
              <a:rPr lang="en-US" sz="1200" dirty="0" err="1"/>
              <a:t>trách</a:t>
            </a:r>
            <a:r>
              <a:rPr lang="en-US" sz="1200" dirty="0"/>
              <a:t> </a:t>
            </a:r>
            <a:r>
              <a:rPr lang="en-US" sz="1200" dirty="0" err="1"/>
              <a:t>nhiệm</a:t>
            </a:r>
            <a:r>
              <a:rPr lang="en-US" sz="1200" dirty="0"/>
              <a:t> </a:t>
            </a:r>
            <a:r>
              <a:rPr lang="en-US" sz="1200" dirty="0" err="1"/>
              <a:t>về</a:t>
            </a:r>
            <a:r>
              <a:rPr lang="en-US" sz="1200" dirty="0"/>
              <a:t> </a:t>
            </a:r>
            <a:r>
              <a:rPr lang="en-US" sz="1200" dirty="0" err="1"/>
              <a:t>nội</a:t>
            </a:r>
            <a:r>
              <a:rPr lang="en-US" sz="1200" dirty="0"/>
              <a:t> dung </a:t>
            </a:r>
            <a:r>
              <a:rPr lang="en-US" sz="1200" dirty="0" err="1"/>
              <a:t>và</a:t>
            </a:r>
            <a:r>
              <a:rPr lang="en-US" sz="1200" dirty="0"/>
              <a:t> nó </a:t>
            </a:r>
            <a:r>
              <a:rPr lang="en-US" sz="1200" dirty="0" err="1"/>
              <a:t>không</a:t>
            </a:r>
            <a:r>
              <a:rPr lang="en-US" sz="1200" dirty="0"/>
              <a:t> </a:t>
            </a:r>
            <a:r>
              <a:rPr lang="en-US" sz="1200" dirty="0" err="1"/>
              <a:t>nhất</a:t>
            </a:r>
            <a:r>
              <a:rPr lang="en-US" sz="1200" dirty="0"/>
              <a:t> </a:t>
            </a:r>
            <a:r>
              <a:rPr lang="en-US" sz="1200" dirty="0" err="1"/>
              <a:t>thiết</a:t>
            </a:r>
            <a:r>
              <a:rPr lang="en-US" sz="1200" dirty="0"/>
              <a:t> </a:t>
            </a:r>
            <a:r>
              <a:rPr lang="en-US" sz="1200" dirty="0" err="1"/>
              <a:t>thể</a:t>
            </a:r>
            <a:r>
              <a:rPr lang="en-US" sz="1200" dirty="0"/>
              <a:t> </a:t>
            </a:r>
            <a:r>
              <a:rPr lang="en-US" sz="1200" dirty="0" err="1"/>
              <a:t>hiện</a:t>
            </a:r>
            <a:r>
              <a:rPr lang="en-US" sz="1200" dirty="0"/>
              <a:t> </a:t>
            </a:r>
            <a:r>
              <a:rPr lang="en-US" sz="1200" dirty="0" err="1"/>
              <a:t>quan</a:t>
            </a:r>
            <a:r>
              <a:rPr lang="en-US" sz="1200" dirty="0"/>
              <a:t> </a:t>
            </a:r>
            <a:r>
              <a:rPr lang="en-US" sz="1200" dirty="0" err="1"/>
              <a:t>điểm</a:t>
            </a:r>
            <a:r>
              <a:rPr lang="en-US" sz="1200" dirty="0"/>
              <a:t> </a:t>
            </a:r>
            <a:r>
              <a:rPr lang="en-US" sz="1200" dirty="0" err="1"/>
              <a:t>chính</a:t>
            </a:r>
            <a:r>
              <a:rPr lang="en-US" sz="1200" dirty="0"/>
              <a:t> </a:t>
            </a:r>
            <a:r>
              <a:rPr lang="en-US" sz="1200" dirty="0" err="1"/>
              <a:t>thức</a:t>
            </a:r>
            <a:r>
              <a:rPr lang="en-US" sz="1200" dirty="0"/>
              <a:t> </a:t>
            </a:r>
            <a:r>
              <a:rPr lang="en-US" sz="1200" dirty="0" err="1"/>
              <a:t>củaTrung</a:t>
            </a:r>
            <a:r>
              <a:rPr lang="en-US" sz="1200" dirty="0"/>
              <a:t> </a:t>
            </a:r>
            <a:r>
              <a:rPr lang="en-US" sz="1200" dirty="0" err="1"/>
              <a:t>tâm</a:t>
            </a:r>
            <a:r>
              <a:rPr lang="en-US" sz="1200" dirty="0"/>
              <a:t> </a:t>
            </a:r>
            <a:r>
              <a:rPr lang="en-US" sz="1200" dirty="0" err="1"/>
              <a:t>kiểm</a:t>
            </a:r>
            <a:r>
              <a:rPr lang="en-US" sz="1200" dirty="0"/>
              <a:t> </a:t>
            </a:r>
            <a:r>
              <a:rPr lang="en-US" sz="1200" dirty="0" err="1"/>
              <a:t>soát</a:t>
            </a:r>
            <a:r>
              <a:rPr lang="en-US" sz="1200" dirty="0"/>
              <a:t> </a:t>
            </a:r>
            <a:r>
              <a:rPr lang="en-US" sz="1200" dirty="0" err="1"/>
              <a:t>và</a:t>
            </a:r>
            <a:r>
              <a:rPr lang="en-US" sz="1200" dirty="0"/>
              <a:t> </a:t>
            </a:r>
            <a:r>
              <a:rPr lang="en-US" sz="1200" dirty="0" err="1"/>
              <a:t>phòng</a:t>
            </a:r>
            <a:r>
              <a:rPr lang="en-US" sz="1200" dirty="0"/>
              <a:t> </a:t>
            </a:r>
            <a:r>
              <a:rPr lang="en-US" sz="1200" dirty="0" err="1"/>
              <a:t>ngừa</a:t>
            </a:r>
            <a:r>
              <a:rPr lang="en-US" sz="1200" dirty="0"/>
              <a:t> </a:t>
            </a:r>
            <a:r>
              <a:rPr lang="en-US" sz="1200" dirty="0" err="1"/>
              <a:t>dịch</a:t>
            </a:r>
            <a:r>
              <a:rPr lang="en-US" sz="1200" dirty="0"/>
              <a:t> </a:t>
            </a:r>
            <a:r>
              <a:rPr lang="en-US" sz="1200" dirty="0" err="1"/>
              <a:t>bệnh</a:t>
            </a:r>
            <a:r>
              <a:rPr lang="en-US" sz="1200" dirty="0"/>
              <a:t> </a:t>
            </a:r>
            <a:r>
              <a:rPr lang="en-US" sz="1200" dirty="0" err="1"/>
              <a:t>hoặc</a:t>
            </a:r>
            <a:r>
              <a:rPr lang="en-US" sz="1200" dirty="0"/>
              <a:t> </a:t>
            </a:r>
            <a:r>
              <a:rPr lang="en-US" sz="1200" dirty="0" err="1"/>
              <a:t>Sở</a:t>
            </a:r>
            <a:r>
              <a:rPr lang="en-US" sz="1200" dirty="0"/>
              <a:t> y </a:t>
            </a:r>
            <a:r>
              <a:rPr lang="en-US" sz="1200" dirty="0" err="1"/>
              <a:t>tế</a:t>
            </a:r>
            <a:r>
              <a:rPr lang="en-US" sz="1200" dirty="0"/>
              <a:t> </a:t>
            </a:r>
            <a:r>
              <a:rPr lang="en-US" sz="1200" dirty="0" err="1"/>
              <a:t>và</a:t>
            </a:r>
            <a:r>
              <a:rPr lang="en-US" sz="1200" dirty="0"/>
              <a:t> </a:t>
            </a:r>
            <a:r>
              <a:rPr lang="en-US" sz="1200" dirty="0" err="1"/>
              <a:t>dịch</a:t>
            </a:r>
            <a:r>
              <a:rPr lang="en-US" sz="1200" dirty="0"/>
              <a:t> </a:t>
            </a:r>
            <a:r>
              <a:rPr lang="en-US" sz="1200" dirty="0" err="1"/>
              <a:t>vụ</a:t>
            </a:r>
            <a:r>
              <a:rPr lang="en-US" sz="1200" dirty="0"/>
              <a:t> </a:t>
            </a:r>
            <a:r>
              <a:rPr lang="en-US" sz="1200" dirty="0" err="1"/>
              <a:t>nhân</a:t>
            </a:r>
            <a:r>
              <a:rPr lang="en-US" sz="1200" dirty="0"/>
              <a:t> </a:t>
            </a:r>
            <a:r>
              <a:rPr lang="en-US" sz="1200" dirty="0" err="1"/>
              <a:t>sinh</a:t>
            </a:r>
            <a:r>
              <a:rPr lang="en-US" sz="1200" dirty="0"/>
              <a: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p14="http://schemas.microsoft.com/office/powerpoint/2010/main" val="1971638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smtClean="0"/>
              <a:t>Kết</a:t>
            </a:r>
            <a:r>
              <a:rPr lang="en-US" dirty="0" smtClean="0"/>
              <a:t> </a:t>
            </a:r>
            <a:r>
              <a:rPr lang="en-US" dirty="0" err="1" smtClean="0"/>
              <a:t>luận</a:t>
            </a:r>
            <a:endParaRPr lang="en-US" dirty="0"/>
          </a:p>
        </p:txBody>
      </p:sp>
      <p:pic>
        <p:nvPicPr>
          <p:cNvPr id="2" name="Picture 1" descr="8384002527_b44dce561c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84" y="1466208"/>
            <a:ext cx="8717995" cy="5082659"/>
          </a:xfrm>
          <a:prstGeom prst="rect">
            <a:avLst/>
          </a:prstGeom>
        </p:spPr>
      </p:pic>
    </p:spTree>
    <p:extLst>
      <p:ext uri="{BB962C8B-B14F-4D97-AF65-F5344CB8AC3E}">
        <p14:creationId xmlns:p14="http://schemas.microsoft.com/office/powerpoint/2010/main" val="1305711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Chương</a:t>
            </a:r>
            <a:r>
              <a:rPr lang="en-US" dirty="0" smtClean="0"/>
              <a:t> </a:t>
            </a:r>
            <a:r>
              <a:rPr lang="en-US" dirty="0" err="1" smtClean="0"/>
              <a:t>trình</a:t>
            </a:r>
            <a:endParaRPr lang="en-US" dirty="0"/>
          </a:p>
        </p:txBody>
      </p:sp>
      <p:pic>
        <p:nvPicPr>
          <p:cNvPr id="9"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rcRect t="1680" b="1680"/>
          <a:stretch>
            <a:fillRect/>
          </a:stretch>
        </p:blipFill>
        <p:spPr bwMode="auto">
          <a:xfrm>
            <a:off x="4796726" y="1766684"/>
            <a:ext cx="4040188"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739435523"/>
              </p:ext>
            </p:extLst>
          </p:nvPr>
        </p:nvGraphicFramePr>
        <p:xfrm>
          <a:off x="462817" y="2105351"/>
          <a:ext cx="4182207" cy="2876463"/>
        </p:xfrm>
        <a:graphic>
          <a:graphicData uri="http://schemas.openxmlformats.org/drawingml/2006/table">
            <a:tbl>
              <a:tblPr firstRow="1" bandRow="1">
                <a:tableStyleId>{BC89EF96-8CEA-46FF-86C4-4CE0E7609802}</a:tableStyleId>
              </a:tblPr>
              <a:tblGrid>
                <a:gridCol w="4182207"/>
              </a:tblGrid>
              <a:tr h="1006149">
                <a:tc>
                  <a:txBody>
                    <a:bodyPr/>
                    <a:lstStyle/>
                    <a:p>
                      <a:r>
                        <a:rPr lang="en-US" dirty="0" err="1" smtClean="0"/>
                        <a:t>Mục</a:t>
                      </a:r>
                      <a:r>
                        <a:rPr lang="en-US" baseline="0" dirty="0" smtClean="0"/>
                        <a:t> 4.2: </a:t>
                      </a:r>
                      <a:r>
                        <a:rPr lang="en-US" baseline="0" dirty="0" err="1" smtClean="0"/>
                        <a:t>Đánh</a:t>
                      </a:r>
                      <a:r>
                        <a:rPr lang="en-US" baseline="0" dirty="0" smtClean="0"/>
                        <a:t> </a:t>
                      </a:r>
                      <a:r>
                        <a:rPr lang="en-US" baseline="0" dirty="0" err="1" smtClean="0"/>
                        <a:t>giá</a:t>
                      </a:r>
                      <a:endParaRPr lang="en-US" dirty="0"/>
                    </a:p>
                  </a:txBody>
                  <a:tcPr/>
                </a:tc>
              </a:tr>
              <a:tr h="935157">
                <a:tc>
                  <a:txBody>
                    <a:bodyPr/>
                    <a:lstStyle/>
                    <a:p>
                      <a:r>
                        <a:rPr lang="en-US" dirty="0" err="1" smtClean="0"/>
                        <a:t>Chiến</a:t>
                      </a:r>
                      <a:r>
                        <a:rPr lang="en-US" baseline="0" dirty="0" smtClean="0"/>
                        <a:t> </a:t>
                      </a:r>
                      <a:r>
                        <a:rPr lang="en-US" baseline="0" dirty="0" err="1" smtClean="0"/>
                        <a:t>lược</a:t>
                      </a:r>
                      <a:r>
                        <a:rPr lang="en-US" baseline="0" dirty="0" smtClean="0"/>
                        <a:t> </a:t>
                      </a:r>
                      <a:r>
                        <a:rPr lang="en-US" baseline="0" dirty="0" err="1" smtClean="0"/>
                        <a:t>chúng</a:t>
                      </a:r>
                      <a:r>
                        <a:rPr lang="en-US" baseline="0" dirty="0" smtClean="0"/>
                        <a:t> </a:t>
                      </a:r>
                      <a:r>
                        <a:rPr lang="en-US" baseline="0" dirty="0" err="1" smtClean="0"/>
                        <a:t>mừng</a:t>
                      </a:r>
                      <a:r>
                        <a:rPr lang="en-US" baseline="0" dirty="0" smtClean="0"/>
                        <a:t> </a:t>
                      </a:r>
                      <a:r>
                        <a:rPr lang="en-US" baseline="0" dirty="0" err="1" smtClean="0"/>
                        <a:t>là</a:t>
                      </a:r>
                      <a:r>
                        <a:rPr lang="en-US" baseline="0" dirty="0" smtClean="0"/>
                        <a:t> </a:t>
                      </a:r>
                      <a:r>
                        <a:rPr lang="en-US" baseline="0" dirty="0" err="1" smtClean="0"/>
                        <a:t>gì</a:t>
                      </a:r>
                      <a:endParaRPr lang="en-US" dirty="0" smtClean="0"/>
                    </a:p>
                  </a:txBody>
                  <a:tcPr/>
                </a:tc>
              </a:tr>
              <a:tr h="935157">
                <a:tc>
                  <a:txBody>
                    <a:bodyPr/>
                    <a:lstStyle/>
                    <a:p>
                      <a:r>
                        <a:rPr lang="en-US" dirty="0" err="1" smtClean="0"/>
                        <a:t>Kế</a:t>
                      </a:r>
                      <a:r>
                        <a:rPr lang="en-US" dirty="0" smtClean="0"/>
                        <a:t> </a:t>
                      </a:r>
                      <a:r>
                        <a:rPr lang="en-US" dirty="0" err="1" smtClean="0"/>
                        <a:t>hoạch</a:t>
                      </a:r>
                      <a:r>
                        <a:rPr lang="en-US" baseline="0" dirty="0" smtClean="0"/>
                        <a:t> </a:t>
                      </a:r>
                      <a:r>
                        <a:rPr lang="en-US" baseline="0" dirty="0" err="1" smtClean="0"/>
                        <a:t>hóa</a:t>
                      </a:r>
                      <a:r>
                        <a:rPr lang="en-US" baseline="0" dirty="0" smtClean="0"/>
                        <a:t> </a:t>
                      </a:r>
                      <a:r>
                        <a:rPr lang="en-US" baseline="0" dirty="0" err="1" smtClean="0"/>
                        <a:t>việc</a:t>
                      </a:r>
                      <a:r>
                        <a:rPr lang="vi-VN" baseline="0" dirty="0" smtClean="0"/>
                        <a:t> </a:t>
                      </a:r>
                      <a:r>
                        <a:rPr lang="en-US" baseline="0" dirty="0" err="1" smtClean="0"/>
                        <a:t>chúc</a:t>
                      </a:r>
                      <a:r>
                        <a:rPr lang="en-US" baseline="0" dirty="0" smtClean="0"/>
                        <a:t> </a:t>
                      </a:r>
                      <a:r>
                        <a:rPr lang="en-US" baseline="0" dirty="0" err="1" smtClean="0"/>
                        <a:t>mừng</a:t>
                      </a:r>
                      <a:endParaRPr lang="en-US" dirty="0"/>
                    </a:p>
                  </a:txBody>
                  <a:tcPr/>
                </a:tc>
              </a:tr>
            </a:tbl>
          </a:graphicData>
        </a:graphic>
      </p:graphicFrame>
    </p:spTree>
    <p:extLst>
      <p:ext uri="{BB962C8B-B14F-4D97-AF65-F5344CB8AC3E}">
        <p14:creationId xmlns:p14="http://schemas.microsoft.com/office/powerpoint/2010/main" val="2392625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en-US" dirty="0" err="1" smtClean="0"/>
              <a:t>Hoạt</a:t>
            </a:r>
            <a:r>
              <a:rPr lang="en-US" dirty="0" smtClean="0"/>
              <a:t> </a:t>
            </a:r>
            <a:r>
              <a:rPr lang="en-US" dirty="0" err="1" smtClean="0"/>
              <a:t>động</a:t>
            </a:r>
            <a:r>
              <a:rPr lang="en-US" dirty="0" smtClean="0"/>
              <a:t> </a:t>
            </a:r>
            <a:r>
              <a:rPr lang="en-US" dirty="0" err="1" smtClean="0"/>
              <a:t>mở</a:t>
            </a:r>
            <a:r>
              <a:rPr lang="en-US" dirty="0" smtClean="0"/>
              <a:t> </a:t>
            </a:r>
            <a:r>
              <a:rPr lang="en-US" dirty="0" err="1" smtClean="0"/>
              <a:t>đầu</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96215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Mục</a:t>
            </a:r>
            <a:r>
              <a:rPr lang="en-US" dirty="0" smtClean="0"/>
              <a:t> 4: </a:t>
            </a:r>
            <a:r>
              <a:rPr lang="en-US" dirty="0" err="1" smtClean="0"/>
              <a:t>đánh</a:t>
            </a:r>
            <a:r>
              <a:rPr lang="en-US" dirty="0" smtClean="0"/>
              <a:t> </a:t>
            </a:r>
            <a:r>
              <a:rPr lang="en-US" dirty="0" err="1" smtClean="0"/>
              <a:t>giá</a:t>
            </a:r>
            <a:endParaRPr lang="en-US" dirty="0"/>
          </a:p>
        </p:txBody>
      </p:sp>
      <p:sp>
        <p:nvSpPr>
          <p:cNvPr id="5" name="Text Placeholder 4"/>
          <p:cNvSpPr>
            <a:spLocks noGrp="1"/>
          </p:cNvSpPr>
          <p:nvPr>
            <p:ph type="body" sz="quarter" idx="13"/>
          </p:nvPr>
        </p:nvSpPr>
        <p:spPr/>
        <p:txBody>
          <a:bodyPr/>
          <a:lstStyle/>
          <a:p>
            <a:r>
              <a:rPr lang="en-US" dirty="0" err="1" smtClean="0"/>
              <a:t>Mục</a:t>
            </a:r>
            <a:r>
              <a:rPr lang="en-US" dirty="0" smtClean="0"/>
              <a:t> </a:t>
            </a:r>
            <a:r>
              <a:rPr lang="en-US" dirty="0" err="1" smtClean="0"/>
              <a:t>tiêu</a:t>
            </a:r>
            <a:r>
              <a:rPr lang="en-US" dirty="0" smtClean="0"/>
              <a:t> </a:t>
            </a:r>
            <a:r>
              <a:rPr lang="en-US" dirty="0" err="1" smtClean="0"/>
              <a:t>học</a:t>
            </a:r>
            <a:r>
              <a:rPr lang="en-US" dirty="0" smtClean="0"/>
              <a:t> </a:t>
            </a:r>
            <a:r>
              <a:rPr lang="en-US" dirty="0" err="1" smtClean="0"/>
              <a:t>tập</a:t>
            </a:r>
            <a:endParaRPr lang="en-US" dirty="0"/>
          </a:p>
        </p:txBody>
      </p:sp>
      <p:sp>
        <p:nvSpPr>
          <p:cNvPr id="3" name="Content Placeholder 2"/>
          <p:cNvSpPr>
            <a:spLocks noGrp="1"/>
          </p:cNvSpPr>
          <p:nvPr>
            <p:ph idx="1"/>
          </p:nvPr>
        </p:nvSpPr>
        <p:spPr/>
        <p:txBody>
          <a:bodyPr>
            <a:normAutofit/>
          </a:bodyPr>
          <a:lstStyle/>
          <a:p>
            <a:pPr marL="457200" lvl="0" indent="-457200">
              <a:lnSpc>
                <a:spcPct val="100000"/>
              </a:lnSpc>
              <a:buFont typeface="+mj-lt"/>
              <a:buAutoNum type="arabicPeriod"/>
            </a:pPr>
            <a:r>
              <a:rPr lang="en-US" sz="2400" dirty="0" err="1" smtClean="0"/>
              <a:t>Xác</a:t>
            </a:r>
            <a:r>
              <a:rPr lang="en-US" sz="2400" dirty="0" smtClean="0"/>
              <a:t> </a:t>
            </a:r>
            <a:r>
              <a:rPr lang="en-US" sz="2400" dirty="0" err="1" smtClean="0"/>
              <a:t>định</a:t>
            </a:r>
            <a:r>
              <a:rPr lang="en-US" sz="2400" dirty="0" smtClean="0"/>
              <a:t> </a:t>
            </a:r>
            <a:r>
              <a:rPr lang="en-US" sz="2400" dirty="0" err="1" smtClean="0"/>
              <a:t>các</a:t>
            </a:r>
            <a:r>
              <a:rPr lang="en-US" sz="2400" dirty="0" smtClean="0"/>
              <a:t> </a:t>
            </a:r>
            <a:r>
              <a:rPr lang="en-US" sz="2400" dirty="0" err="1" smtClean="0"/>
              <a:t>dạng</a:t>
            </a:r>
            <a:r>
              <a:rPr lang="en-US" sz="2400" dirty="0" smtClean="0"/>
              <a:t> </a:t>
            </a:r>
            <a:r>
              <a:rPr lang="en-US" sz="2400" dirty="0" err="1" smtClean="0"/>
              <a:t>đánh</a:t>
            </a:r>
            <a:r>
              <a:rPr lang="en-US" sz="2400" dirty="0" smtClean="0"/>
              <a:t> </a:t>
            </a:r>
            <a:r>
              <a:rPr lang="en-US" sz="2400" dirty="0" err="1" smtClean="0"/>
              <a:t>giá</a:t>
            </a:r>
            <a:r>
              <a:rPr lang="en-US" sz="2400" dirty="0" smtClean="0"/>
              <a:t> </a:t>
            </a:r>
            <a:r>
              <a:rPr lang="en-US" sz="2400" dirty="0" err="1" smtClean="0"/>
              <a:t>và</a:t>
            </a:r>
            <a:r>
              <a:rPr lang="en-US" sz="2400" dirty="0" smtClean="0"/>
              <a:t> </a:t>
            </a:r>
            <a:r>
              <a:rPr lang="en-US" sz="2400" dirty="0" err="1" smtClean="0"/>
              <a:t>khái</a:t>
            </a:r>
            <a:r>
              <a:rPr lang="en-US" sz="2400" dirty="0" smtClean="0"/>
              <a:t> </a:t>
            </a:r>
            <a:r>
              <a:rPr lang="en-US" sz="2400" dirty="0" err="1" smtClean="0"/>
              <a:t>niệm</a:t>
            </a:r>
            <a:r>
              <a:rPr lang="en-US" sz="2400" dirty="0" smtClean="0"/>
              <a:t> </a:t>
            </a:r>
            <a:r>
              <a:rPr lang="en-US" sz="2400" dirty="0" err="1" smtClean="0"/>
              <a:t>chính</a:t>
            </a:r>
            <a:r>
              <a:rPr lang="en-US" sz="2400" dirty="0" smtClean="0"/>
              <a:t> </a:t>
            </a:r>
            <a:r>
              <a:rPr lang="en-US" sz="2400" dirty="0" err="1" smtClean="0"/>
              <a:t>của</a:t>
            </a:r>
            <a:r>
              <a:rPr lang="en-US" sz="2400" dirty="0" smtClean="0"/>
              <a:t> </a:t>
            </a:r>
            <a:r>
              <a:rPr lang="en-US" sz="2400" dirty="0" err="1" smtClean="0"/>
              <a:t>từng</a:t>
            </a:r>
            <a:r>
              <a:rPr lang="en-US" sz="2400" dirty="0" smtClean="0"/>
              <a:t> </a:t>
            </a:r>
            <a:r>
              <a:rPr lang="en-US" sz="2400" dirty="0" err="1" smtClean="0"/>
              <a:t>dạng</a:t>
            </a:r>
            <a:endParaRPr lang="en-US" sz="2400" dirty="0" smtClean="0"/>
          </a:p>
          <a:p>
            <a:pPr marL="457200" lvl="0" indent="-457200">
              <a:lnSpc>
                <a:spcPct val="100000"/>
              </a:lnSpc>
              <a:buFont typeface="+mj-lt"/>
              <a:buAutoNum type="arabicPeriod"/>
            </a:pPr>
            <a:r>
              <a:rPr lang="en-US" sz="2400" dirty="0" err="1" smtClean="0"/>
              <a:t>Áp</a:t>
            </a:r>
            <a:r>
              <a:rPr lang="en-US" sz="2400" dirty="0" smtClean="0"/>
              <a:t> </a:t>
            </a:r>
            <a:r>
              <a:rPr lang="en-US" sz="2400" dirty="0" err="1" smtClean="0"/>
              <a:t>dụng</a:t>
            </a:r>
            <a:r>
              <a:rPr lang="en-US" sz="2400" dirty="0" smtClean="0"/>
              <a:t> 5 </a:t>
            </a:r>
            <a:r>
              <a:rPr lang="en-US" sz="2400" dirty="0" err="1" smtClean="0"/>
              <a:t>bước</a:t>
            </a:r>
            <a:r>
              <a:rPr lang="en-US" sz="2400" dirty="0" smtClean="0"/>
              <a:t> </a:t>
            </a:r>
            <a:r>
              <a:rPr lang="en-US" sz="2400" dirty="0" err="1" smtClean="0"/>
              <a:t>trong</a:t>
            </a:r>
            <a:r>
              <a:rPr lang="en-US" sz="2400" dirty="0" smtClean="0"/>
              <a:t> </a:t>
            </a:r>
            <a:r>
              <a:rPr lang="en-US" sz="2400" dirty="0" err="1" smtClean="0"/>
              <a:t>quá</a:t>
            </a:r>
            <a:r>
              <a:rPr lang="en-US" sz="2400" dirty="0" smtClean="0"/>
              <a:t> </a:t>
            </a:r>
            <a:r>
              <a:rPr lang="en-US" sz="2400" dirty="0" err="1" smtClean="0"/>
              <a:t>trình</a:t>
            </a:r>
            <a:r>
              <a:rPr lang="en-US" sz="2400" dirty="0" smtClean="0"/>
              <a:t> </a:t>
            </a:r>
            <a:r>
              <a:rPr lang="en-US" sz="2400" dirty="0" err="1" smtClean="0"/>
              <a:t>đánh</a:t>
            </a:r>
            <a:r>
              <a:rPr lang="en-US" sz="2400" dirty="0" smtClean="0"/>
              <a:t> </a:t>
            </a:r>
            <a:r>
              <a:rPr lang="en-US" sz="2400" dirty="0" err="1" smtClean="0"/>
              <a:t>giá</a:t>
            </a:r>
            <a:r>
              <a:rPr lang="en-US" sz="2400" dirty="0" smtClean="0"/>
              <a:t> </a:t>
            </a:r>
            <a:r>
              <a:rPr lang="en-US" sz="2400" dirty="0" err="1" smtClean="0"/>
              <a:t>cho</a:t>
            </a:r>
            <a:r>
              <a:rPr lang="en-US" sz="2400" dirty="0" smtClean="0"/>
              <a:t> </a:t>
            </a:r>
            <a:r>
              <a:rPr lang="vi-VN" sz="2400" dirty="0" smtClean="0"/>
              <a:t>Dự án cải thiện cộng đồng</a:t>
            </a:r>
            <a:r>
              <a:rPr lang="en-US" sz="2400" dirty="0" smtClean="0"/>
              <a:t> (CIP) </a:t>
            </a:r>
            <a:r>
              <a:rPr lang="en-US" sz="2400" dirty="0" err="1" smtClean="0"/>
              <a:t>của</a:t>
            </a:r>
            <a:r>
              <a:rPr lang="en-US" sz="2400" dirty="0" smtClean="0"/>
              <a:t> </a:t>
            </a:r>
            <a:r>
              <a:rPr lang="en-US" sz="2400" dirty="0" err="1" smtClean="0"/>
              <a:t>quý</a:t>
            </a:r>
            <a:r>
              <a:rPr lang="en-US" sz="2400" dirty="0" smtClean="0"/>
              <a:t> </a:t>
            </a:r>
            <a:r>
              <a:rPr lang="en-US" sz="2400" dirty="0" err="1" smtClean="0"/>
              <a:t>vị</a:t>
            </a:r>
            <a:r>
              <a:rPr lang="en-US" sz="2400" dirty="0" smtClean="0"/>
              <a:t>. </a:t>
            </a:r>
          </a:p>
          <a:p>
            <a:pPr marL="457200" lvl="0" indent="-457200">
              <a:lnSpc>
                <a:spcPct val="100000"/>
              </a:lnSpc>
              <a:buFont typeface="+mj-lt"/>
              <a:buAutoNum type="arabicPeriod"/>
            </a:pPr>
            <a:r>
              <a:rPr lang="en-US" sz="2400" dirty="0" err="1" smtClean="0"/>
              <a:t>Tạo</a:t>
            </a:r>
            <a:r>
              <a:rPr lang="en-US" sz="2400" dirty="0" smtClean="0"/>
              <a:t> </a:t>
            </a:r>
            <a:r>
              <a:rPr lang="en-US" sz="2400" dirty="0" err="1" smtClean="0"/>
              <a:t>chiến</a:t>
            </a:r>
            <a:r>
              <a:rPr lang="en-US" sz="2400" dirty="0" smtClean="0"/>
              <a:t> </a:t>
            </a:r>
            <a:r>
              <a:rPr lang="en-US" sz="2400" dirty="0" err="1" smtClean="0"/>
              <a:t>lược</a:t>
            </a:r>
            <a:r>
              <a:rPr lang="en-US" sz="2400" dirty="0" smtClean="0"/>
              <a:t> </a:t>
            </a:r>
            <a:r>
              <a:rPr lang="en-US" sz="2400" dirty="0" err="1" smtClean="0"/>
              <a:t>và</a:t>
            </a:r>
            <a:r>
              <a:rPr lang="en-US" sz="2400" dirty="0" smtClean="0"/>
              <a:t> chia </a:t>
            </a:r>
            <a:r>
              <a:rPr lang="en-US" sz="2400" dirty="0" err="1" smtClean="0"/>
              <a:t>sẻ</a:t>
            </a:r>
            <a:r>
              <a:rPr lang="en-US" sz="2400" dirty="0" smtClean="0"/>
              <a:t> </a:t>
            </a:r>
            <a:r>
              <a:rPr lang="en-US" sz="2400" dirty="0" err="1" smtClean="0"/>
              <a:t>kết</a:t>
            </a:r>
            <a:r>
              <a:rPr lang="en-US" sz="2400" dirty="0" smtClean="0"/>
              <a:t> </a:t>
            </a:r>
            <a:r>
              <a:rPr lang="vi-VN" sz="2400" dirty="0" smtClean="0"/>
              <a:t>qủa </a:t>
            </a:r>
            <a:r>
              <a:rPr lang="en-US" sz="2400" dirty="0" err="1" smtClean="0"/>
              <a:t>của</a:t>
            </a:r>
            <a:r>
              <a:rPr lang="en-US" sz="2400" dirty="0" smtClean="0"/>
              <a:t> </a:t>
            </a:r>
            <a:r>
              <a:rPr lang="en-US" sz="2400" dirty="0" err="1" smtClean="0"/>
              <a:t>từ</a:t>
            </a:r>
            <a:r>
              <a:rPr lang="en-US" sz="2400" dirty="0" smtClean="0"/>
              <a:t> </a:t>
            </a:r>
            <a:r>
              <a:rPr lang="vi-VN" sz="2400" dirty="0" smtClean="0"/>
              <a:t>Dự án cải thiện cộng đồng</a:t>
            </a:r>
            <a:r>
              <a:rPr lang="en-US" sz="2400" dirty="0" smtClean="0"/>
              <a:t> (CIP) </a:t>
            </a:r>
            <a:r>
              <a:rPr lang="en-US" sz="2400" dirty="0" err="1" smtClean="0"/>
              <a:t>của</a:t>
            </a:r>
            <a:r>
              <a:rPr lang="en-US" sz="2400" dirty="0" smtClean="0"/>
              <a:t> </a:t>
            </a:r>
            <a:r>
              <a:rPr lang="en-US" sz="2400" dirty="0" err="1" smtClean="0"/>
              <a:t>quý</a:t>
            </a:r>
            <a:r>
              <a:rPr lang="en-US" sz="2400" dirty="0" smtClean="0"/>
              <a:t> </a:t>
            </a:r>
            <a:r>
              <a:rPr lang="en-US" sz="2400" dirty="0" err="1" smtClean="0"/>
              <a:t>vị</a:t>
            </a:r>
            <a:r>
              <a:rPr lang="en-US" sz="2400" dirty="0" smtClean="0"/>
              <a:t>.</a:t>
            </a:r>
            <a:endParaRPr lang="en-US" sz="2400" dirty="0"/>
          </a:p>
        </p:txBody>
      </p:sp>
      <p:pic>
        <p:nvPicPr>
          <p:cNvPr id="4" name="Picture 3" descr="judgment-889219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150" y="4321299"/>
            <a:ext cx="3411647" cy="1665843"/>
          </a:xfrm>
          <a:prstGeom prst="rect">
            <a:avLst/>
          </a:prstGeom>
        </p:spPr>
      </p:pic>
    </p:spTree>
    <p:extLst>
      <p:ext uri="{BB962C8B-B14F-4D97-AF65-F5344CB8AC3E}">
        <p14:creationId xmlns:p14="http://schemas.microsoft.com/office/powerpoint/2010/main" val="2362877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graphicFrame>
        <p:nvGraphicFramePr>
          <p:cNvPr id="3" name="Diagram 2"/>
          <p:cNvGraphicFramePr/>
          <p:nvPr>
            <p:extLst>
              <p:ext uri="{D42A27DB-BD31-4B8C-83A1-F6EECF244321}">
                <p14:modId xmlns:p14="http://schemas.microsoft.com/office/powerpoint/2010/main" val="1766278844"/>
              </p:ext>
            </p:extLst>
          </p:nvPr>
        </p:nvGraphicFramePr>
        <p:xfrm>
          <a:off x="404093" y="1455420"/>
          <a:ext cx="8335814" cy="4950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8159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2" descr="balloons-154949_1280.png"/>
          <p:cNvPicPr>
            <a:picLocks noGrp="1" noChangeAspect="1"/>
          </p:cNvPicPr>
          <p:nvPr>
            <p:ph sz="quarter" idx="4"/>
          </p:nvPr>
        </p:nvPicPr>
        <p:blipFill>
          <a:blip r:embed="rId3">
            <a:extLst>
              <a:ext uri="{28A0092B-C50C-407E-A947-70E740481C1C}">
                <a14:useLocalDpi xmlns:a14="http://schemas.microsoft.com/office/drawing/2010/main" val="0"/>
              </a:ext>
            </a:extLst>
          </a:blip>
          <a:srcRect t="-4980" b="-4980"/>
          <a:stretch>
            <a:fillRect/>
          </a:stretch>
        </p:blipFill>
        <p:spPr>
          <a:xfrm>
            <a:off x="3831167" y="1418167"/>
            <a:ext cx="4855633" cy="4707996"/>
          </a:xfrm>
        </p:spPr>
      </p:pic>
      <p:sp>
        <p:nvSpPr>
          <p:cNvPr id="2" name="Title 1"/>
          <p:cNvSpPr>
            <a:spLocks noGrp="1"/>
          </p:cNvSpPr>
          <p:nvPr>
            <p:ph type="title"/>
          </p:nvPr>
        </p:nvSpPr>
        <p:spPr/>
        <p:txBody>
          <a:bodyPr/>
          <a:lstStyle/>
          <a:p>
            <a:r>
              <a:rPr lang="en-US" dirty="0" err="1" smtClean="0"/>
              <a:t>Chia</a:t>
            </a:r>
            <a:r>
              <a:rPr lang="en-US" dirty="0" smtClean="0"/>
              <a:t> </a:t>
            </a:r>
            <a:r>
              <a:rPr lang="en-US" dirty="0" err="1" smtClean="0"/>
              <a:t>sẻ</a:t>
            </a:r>
            <a:r>
              <a:rPr lang="en-US" dirty="0" smtClean="0"/>
              <a:t> </a:t>
            </a:r>
            <a:r>
              <a:rPr lang="en-US" dirty="0" err="1" smtClean="0"/>
              <a:t>và</a:t>
            </a:r>
            <a:r>
              <a:rPr lang="en-US" dirty="0" smtClean="0"/>
              <a:t> </a:t>
            </a:r>
            <a:r>
              <a:rPr lang="en-US" dirty="0" err="1" smtClean="0"/>
              <a:t>chúc</a:t>
            </a:r>
            <a:r>
              <a:rPr lang="en-US" dirty="0" smtClean="0"/>
              <a:t> </a:t>
            </a:r>
            <a:r>
              <a:rPr lang="en-US" dirty="0" err="1" smtClean="0"/>
              <a:t>mừng</a:t>
            </a:r>
            <a:endParaRPr lang="en-US" dirty="0"/>
          </a:p>
        </p:txBody>
      </p:sp>
      <p:graphicFrame>
        <p:nvGraphicFramePr>
          <p:cNvPr id="6" name="Diagram 5"/>
          <p:cNvGraphicFramePr/>
          <p:nvPr>
            <p:extLst>
              <p:ext uri="{D42A27DB-BD31-4B8C-83A1-F6EECF244321}">
                <p14:modId xmlns:p14="http://schemas.microsoft.com/office/powerpoint/2010/main" val="3936655107"/>
              </p:ext>
            </p:extLst>
          </p:nvPr>
        </p:nvGraphicFramePr>
        <p:xfrm>
          <a:off x="-557338" y="1418167"/>
          <a:ext cx="5510338" cy="48082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3521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Chia</a:t>
            </a:r>
            <a:r>
              <a:rPr lang="en-US" dirty="0" smtClean="0"/>
              <a:t> </a:t>
            </a:r>
            <a:r>
              <a:rPr lang="en-US" dirty="0" err="1" smtClean="0"/>
              <a:t>sẻ</a:t>
            </a:r>
            <a:r>
              <a:rPr lang="en-US" dirty="0" smtClean="0"/>
              <a:t> </a:t>
            </a:r>
            <a:r>
              <a:rPr lang="en-US" dirty="0" err="1" smtClean="0"/>
              <a:t>và</a:t>
            </a:r>
            <a:r>
              <a:rPr lang="en-US" dirty="0" smtClean="0"/>
              <a:t> </a:t>
            </a:r>
            <a:r>
              <a:rPr lang="en-US" dirty="0" err="1" smtClean="0"/>
              <a:t>chúc</a:t>
            </a:r>
            <a:r>
              <a:rPr lang="en-US" dirty="0" smtClean="0"/>
              <a:t> </a:t>
            </a:r>
            <a:r>
              <a:rPr lang="en-US" dirty="0" err="1" smtClean="0"/>
              <a:t>mừng</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err="1" smtClean="0"/>
              <a:t>Các</a:t>
            </a:r>
            <a:r>
              <a:rPr lang="en-US" sz="2400" dirty="0" smtClean="0"/>
              <a:t> </a:t>
            </a:r>
            <a:r>
              <a:rPr lang="en-US" sz="2400" dirty="0" err="1" smtClean="0"/>
              <a:t>bên</a:t>
            </a:r>
            <a:r>
              <a:rPr lang="en-US" sz="2400" dirty="0" smtClean="0"/>
              <a:t> </a:t>
            </a:r>
            <a:r>
              <a:rPr lang="en-US" sz="2400" dirty="0" err="1" smtClean="0"/>
              <a:t>liên</a:t>
            </a:r>
            <a:r>
              <a:rPr lang="en-US" sz="2400" dirty="0" smtClean="0"/>
              <a:t> </a:t>
            </a:r>
            <a:r>
              <a:rPr lang="en-US" sz="2400" dirty="0" err="1" smtClean="0"/>
              <a:t>quan</a:t>
            </a:r>
            <a:r>
              <a:rPr lang="en-US" sz="2400" dirty="0" smtClean="0"/>
              <a:t> </a:t>
            </a:r>
            <a:r>
              <a:rPr lang="en-US" sz="2400" dirty="0" err="1" smtClean="0"/>
              <a:t>tham</a:t>
            </a:r>
            <a:r>
              <a:rPr lang="en-US" sz="2400" dirty="0" smtClean="0"/>
              <a:t> </a:t>
            </a:r>
            <a:r>
              <a:rPr lang="en-US" sz="2400" dirty="0" err="1" smtClean="0"/>
              <a:t>gia</a:t>
            </a:r>
            <a:endParaRPr lang="en-US" sz="2400" dirty="0"/>
          </a:p>
        </p:txBody>
      </p:sp>
      <p:sp>
        <p:nvSpPr>
          <p:cNvPr id="6" name="Content Placeholder 5"/>
          <p:cNvSpPr>
            <a:spLocks noGrp="1"/>
          </p:cNvSpPr>
          <p:nvPr>
            <p:ph sz="half" idx="2"/>
          </p:nvPr>
        </p:nvSpPr>
        <p:spPr/>
        <p:txBody>
          <a:bodyPr>
            <a:normAutofit/>
          </a:bodyPr>
          <a:lstStyle/>
          <a:p>
            <a:pPr>
              <a:lnSpc>
                <a:spcPct val="100000"/>
              </a:lnSpc>
            </a:pPr>
            <a:r>
              <a:rPr lang="en-US" sz="2400" dirty="0" err="1" smtClean="0"/>
              <a:t>Bao</a:t>
            </a:r>
            <a:r>
              <a:rPr lang="en-US" sz="2400" dirty="0" smtClean="0"/>
              <a:t> </a:t>
            </a:r>
            <a:r>
              <a:rPr lang="en-US" sz="2400" dirty="0" err="1" smtClean="0"/>
              <a:t>gồm</a:t>
            </a:r>
            <a:r>
              <a:rPr lang="en-US" sz="2400" dirty="0" smtClean="0"/>
              <a:t> </a:t>
            </a:r>
            <a:r>
              <a:rPr lang="en-US" sz="2400" dirty="0" err="1" smtClean="0"/>
              <a:t>rộng</a:t>
            </a:r>
            <a:r>
              <a:rPr lang="en-US" sz="2400" dirty="0" smtClean="0"/>
              <a:t> </a:t>
            </a:r>
            <a:r>
              <a:rPr lang="en-US" sz="2400" dirty="0" err="1" smtClean="0"/>
              <a:t>rãi</a:t>
            </a:r>
            <a:r>
              <a:rPr lang="en-US" sz="2400" dirty="0" smtClean="0"/>
              <a:t> </a:t>
            </a:r>
            <a:r>
              <a:rPr lang="en-US" sz="2400" dirty="0" err="1" smtClean="0"/>
              <a:t>các</a:t>
            </a:r>
            <a:r>
              <a:rPr lang="en-US" sz="2400" dirty="0" smtClean="0"/>
              <a:t> </a:t>
            </a:r>
            <a:r>
              <a:rPr lang="en-US" sz="2400" dirty="0" err="1" smtClean="0"/>
              <a:t>bên</a:t>
            </a:r>
            <a:endParaRPr lang="en-US" sz="2400" dirty="0" smtClean="0"/>
          </a:p>
          <a:p>
            <a:pPr>
              <a:lnSpc>
                <a:spcPct val="100000"/>
              </a:lnSpc>
            </a:pPr>
            <a:r>
              <a:rPr lang="en-US" sz="2400" dirty="0" err="1" smtClean="0"/>
              <a:t>Góp</a:t>
            </a:r>
            <a:r>
              <a:rPr lang="en-US" sz="2400" dirty="0" smtClean="0"/>
              <a:t> </a:t>
            </a:r>
            <a:r>
              <a:rPr lang="en-US" sz="2400" dirty="0" err="1" smtClean="0"/>
              <a:t>phần</a:t>
            </a:r>
            <a:r>
              <a:rPr lang="en-US" sz="2400" dirty="0" smtClean="0"/>
              <a:t> ý </a:t>
            </a:r>
            <a:r>
              <a:rPr lang="en-US" sz="2400" dirty="0" err="1" smtClean="0"/>
              <a:t>nghĩa</a:t>
            </a:r>
            <a:r>
              <a:rPr lang="en-US" sz="2400" dirty="0" smtClean="0"/>
              <a:t> </a:t>
            </a:r>
            <a:r>
              <a:rPr lang="en-US" sz="2400" dirty="0" err="1" smtClean="0"/>
              <a:t>cho</a:t>
            </a:r>
            <a:r>
              <a:rPr lang="en-US" sz="2400" dirty="0" smtClean="0"/>
              <a:t> </a:t>
            </a:r>
            <a:r>
              <a:rPr lang="en-US" sz="2400" dirty="0" err="1" smtClean="0"/>
              <a:t>dự</a:t>
            </a:r>
            <a:r>
              <a:rPr lang="en-US" sz="2400" dirty="0" smtClean="0"/>
              <a:t> </a:t>
            </a:r>
            <a:r>
              <a:rPr lang="en-US" sz="2400" dirty="0" err="1" smtClean="0"/>
              <a:t>án</a:t>
            </a:r>
            <a:endParaRPr lang="en-US" sz="2400" dirty="0" smtClean="0"/>
          </a:p>
        </p:txBody>
      </p:sp>
      <p:pic>
        <p:nvPicPr>
          <p:cNvPr id="10" name="Content Placeholder 9" descr="RLA 2 Group Picture_June 2014.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2605" b="-413"/>
          <a:stretch/>
        </p:blipFill>
        <p:spPr>
          <a:xfrm>
            <a:off x="4645025" y="2174875"/>
            <a:ext cx="4041775" cy="3122839"/>
          </a:xfrm>
        </p:spPr>
      </p:pic>
      <p:pic>
        <p:nvPicPr>
          <p:cNvPr id="11" name="Picture 10" descr="RLA-Mountain Empi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485" y="4027715"/>
            <a:ext cx="3106661" cy="2329996"/>
          </a:xfrm>
          <a:prstGeom prst="rect">
            <a:avLst/>
          </a:prstGeom>
        </p:spPr>
      </p:pic>
    </p:spTree>
    <p:extLst>
      <p:ext uri="{BB962C8B-B14F-4D97-AF65-F5344CB8AC3E}">
        <p14:creationId xmlns:p14="http://schemas.microsoft.com/office/powerpoint/2010/main" val="2671728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Chia</a:t>
            </a:r>
            <a:r>
              <a:rPr lang="en-US" dirty="0" smtClean="0"/>
              <a:t> </a:t>
            </a:r>
            <a:r>
              <a:rPr lang="en-US" dirty="0" err="1" smtClean="0"/>
              <a:t>sẻ</a:t>
            </a:r>
            <a:r>
              <a:rPr lang="en-US" dirty="0" smtClean="0"/>
              <a:t> </a:t>
            </a:r>
            <a:r>
              <a:rPr lang="en-US" dirty="0" err="1" smtClean="0"/>
              <a:t>và</a:t>
            </a:r>
            <a:r>
              <a:rPr lang="en-US" dirty="0" smtClean="0"/>
              <a:t> </a:t>
            </a:r>
            <a:r>
              <a:rPr lang="en-US" dirty="0" err="1" smtClean="0"/>
              <a:t>chúc</a:t>
            </a:r>
            <a:r>
              <a:rPr lang="en-US" dirty="0" smtClean="0"/>
              <a:t> </a:t>
            </a:r>
            <a:r>
              <a:rPr lang="en-US" dirty="0" err="1" smtClean="0"/>
              <a:t>mừng</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err="1" smtClean="0"/>
              <a:t>Thông</a:t>
            </a:r>
            <a:r>
              <a:rPr lang="en-US" sz="2400" dirty="0" smtClean="0"/>
              <a:t> </a:t>
            </a:r>
            <a:r>
              <a:rPr lang="en-US" sz="2400" dirty="0" err="1" smtClean="0"/>
              <a:t>điệp</a:t>
            </a:r>
            <a:r>
              <a:rPr lang="en-US" sz="2400" dirty="0" smtClean="0"/>
              <a:t> </a:t>
            </a:r>
            <a:r>
              <a:rPr lang="en-US" sz="2400" dirty="0" err="1" smtClean="0"/>
              <a:t>rõ</a:t>
            </a:r>
            <a:r>
              <a:rPr lang="en-US" sz="2400" dirty="0" smtClean="0"/>
              <a:t> </a:t>
            </a:r>
            <a:r>
              <a:rPr lang="en-US" sz="2400" dirty="0" err="1" smtClean="0"/>
              <a:t>ràng</a:t>
            </a:r>
            <a:endParaRPr lang="en-US" sz="2400" dirty="0"/>
          </a:p>
        </p:txBody>
      </p:sp>
      <p:sp>
        <p:nvSpPr>
          <p:cNvPr id="6" name="Content Placeholder 5"/>
          <p:cNvSpPr>
            <a:spLocks noGrp="1"/>
          </p:cNvSpPr>
          <p:nvPr>
            <p:ph sz="half" idx="2"/>
          </p:nvPr>
        </p:nvSpPr>
        <p:spPr/>
        <p:txBody>
          <a:bodyPr>
            <a:normAutofit/>
          </a:bodyPr>
          <a:lstStyle/>
          <a:p>
            <a:pPr>
              <a:lnSpc>
                <a:spcPct val="100000"/>
              </a:lnSpc>
            </a:pPr>
            <a:r>
              <a:rPr lang="en-US" sz="2400" dirty="0" err="1" smtClean="0"/>
              <a:t>Rõ</a:t>
            </a:r>
            <a:r>
              <a:rPr lang="en-US" sz="2400" dirty="0" smtClean="0"/>
              <a:t> </a:t>
            </a:r>
            <a:r>
              <a:rPr lang="en-US" sz="2400" dirty="0" err="1" smtClean="0"/>
              <a:t>ràng</a:t>
            </a:r>
            <a:r>
              <a:rPr lang="en-US" sz="2400" dirty="0" smtClean="0"/>
              <a:t>, </a:t>
            </a:r>
            <a:r>
              <a:rPr lang="en-US" sz="2400" dirty="0" err="1" smtClean="0"/>
              <a:t>súc</a:t>
            </a:r>
            <a:r>
              <a:rPr lang="en-US" sz="2400" dirty="0" smtClean="0"/>
              <a:t> </a:t>
            </a:r>
            <a:r>
              <a:rPr lang="en-US" sz="2400" dirty="0" err="1" smtClean="0"/>
              <a:t>tích</a:t>
            </a:r>
            <a:r>
              <a:rPr lang="en-US" sz="2400" dirty="0" smtClean="0"/>
              <a:t> </a:t>
            </a:r>
            <a:r>
              <a:rPr lang="en-US" sz="2400" dirty="0" err="1" smtClean="0"/>
              <a:t>và</a:t>
            </a:r>
            <a:r>
              <a:rPr lang="en-US" sz="2400" dirty="0" smtClean="0"/>
              <a:t> </a:t>
            </a:r>
            <a:r>
              <a:rPr lang="en-US" sz="2400" dirty="0" err="1" smtClean="0"/>
              <a:t>đồng</a:t>
            </a:r>
            <a:r>
              <a:rPr lang="en-US" sz="2400" dirty="0" smtClean="0"/>
              <a:t> </a:t>
            </a:r>
            <a:r>
              <a:rPr lang="en-US" sz="2400" dirty="0" err="1" smtClean="0"/>
              <a:t>nhất</a:t>
            </a:r>
            <a:endParaRPr lang="en-US" sz="2400" dirty="0" smtClean="0"/>
          </a:p>
          <a:p>
            <a:pPr>
              <a:lnSpc>
                <a:spcPct val="100000"/>
              </a:lnSpc>
            </a:pPr>
            <a:r>
              <a:rPr lang="en-US" sz="2400" dirty="0" err="1" smtClean="0"/>
              <a:t>Giáo</a:t>
            </a:r>
            <a:r>
              <a:rPr lang="en-US" sz="2400" dirty="0" smtClean="0"/>
              <a:t> </a:t>
            </a:r>
            <a:r>
              <a:rPr lang="en-US" sz="2400" dirty="0" err="1" smtClean="0"/>
              <a:t>dục</a:t>
            </a:r>
            <a:r>
              <a:rPr lang="en-US" sz="2400" dirty="0" smtClean="0"/>
              <a:t> </a:t>
            </a:r>
            <a:r>
              <a:rPr lang="en-US" sz="2400" dirty="0" err="1" smtClean="0"/>
              <a:t>các</a:t>
            </a:r>
            <a:r>
              <a:rPr lang="en-US" sz="2400" dirty="0" smtClean="0"/>
              <a:t> </a:t>
            </a:r>
            <a:r>
              <a:rPr lang="en-US" sz="2400" dirty="0" err="1" smtClean="0"/>
              <a:t>bên</a:t>
            </a:r>
            <a:r>
              <a:rPr lang="en-US" sz="2400" dirty="0" smtClean="0"/>
              <a:t> </a:t>
            </a:r>
            <a:r>
              <a:rPr lang="en-US" sz="2400" dirty="0" err="1" smtClean="0"/>
              <a:t>liên</a:t>
            </a:r>
            <a:r>
              <a:rPr lang="en-US" sz="2400" dirty="0" smtClean="0"/>
              <a:t> </a:t>
            </a:r>
            <a:r>
              <a:rPr lang="en-US" sz="2400" dirty="0" err="1" smtClean="0"/>
              <a:t>quan</a:t>
            </a:r>
            <a:r>
              <a:rPr lang="en-US" sz="2400" dirty="0" smtClean="0"/>
              <a:t> </a:t>
            </a:r>
            <a:r>
              <a:rPr lang="en-US" sz="2400" dirty="0" err="1" smtClean="0"/>
              <a:t>chủ</a:t>
            </a:r>
            <a:r>
              <a:rPr lang="en-US" sz="2400" dirty="0" smtClean="0"/>
              <a:t> </a:t>
            </a:r>
            <a:r>
              <a:rPr lang="en-US" sz="2400" dirty="0" err="1" smtClean="0"/>
              <a:t>chốt</a:t>
            </a:r>
            <a:endParaRPr lang="en-US" sz="2400" dirty="0" smtClean="0"/>
          </a:p>
        </p:txBody>
      </p:sp>
      <p:pic>
        <p:nvPicPr>
          <p:cNvPr id="3" name="Content Placeholder 2" descr="AA039195.png"/>
          <p:cNvPicPr>
            <a:picLocks noGrp="1" noChangeAspect="1"/>
          </p:cNvPicPr>
          <p:nvPr>
            <p:ph sz="quarter" idx="4"/>
          </p:nvPr>
        </p:nvPicPr>
        <p:blipFill>
          <a:blip r:embed="rId3">
            <a:extLst>
              <a:ext uri="{28A0092B-C50C-407E-A947-70E740481C1C}">
                <a14:useLocalDpi xmlns:a14="http://schemas.microsoft.com/office/drawing/2010/main" val="0"/>
              </a:ext>
            </a:extLst>
          </a:blip>
          <a:srcRect t="-14500" b="-14500"/>
          <a:stretch>
            <a:fillRect/>
          </a:stretch>
        </p:blipFill>
        <p:spPr/>
      </p:pic>
      <p:sp>
        <p:nvSpPr>
          <p:cNvPr id="5" name="TextBox 4"/>
          <p:cNvSpPr txBox="1"/>
          <p:nvPr/>
        </p:nvSpPr>
        <p:spPr>
          <a:xfrm>
            <a:off x="4645025" y="3516507"/>
            <a:ext cx="4041775" cy="615553"/>
          </a:xfrm>
          <a:prstGeom prst="rect">
            <a:avLst/>
          </a:prstGeom>
          <a:noFill/>
        </p:spPr>
        <p:txBody>
          <a:bodyPr wrap="square" lIns="0" tIns="0" rIns="0" bIns="0" rtlCol="0">
            <a:spAutoFit/>
          </a:bodyPr>
          <a:lstStyle/>
          <a:p>
            <a:pPr algn="ctr"/>
            <a:r>
              <a:rPr lang="en-US" sz="2000" dirty="0" err="1" smtClean="0">
                <a:solidFill>
                  <a:srgbClr val="008000"/>
                </a:solidFill>
                <a:latin typeface="Chalkboard"/>
                <a:cs typeface="Chalkboard"/>
              </a:rPr>
              <a:t>Thông</a:t>
            </a:r>
            <a:r>
              <a:rPr lang="en-US" sz="2000" dirty="0" smtClean="0">
                <a:solidFill>
                  <a:srgbClr val="008000"/>
                </a:solidFill>
                <a:latin typeface="Chalkboard"/>
                <a:cs typeface="Chalkboard"/>
              </a:rPr>
              <a:t> </a:t>
            </a:r>
            <a:r>
              <a:rPr lang="en-US" sz="2000" dirty="0" err="1" smtClean="0">
                <a:solidFill>
                  <a:srgbClr val="008000"/>
                </a:solidFill>
                <a:latin typeface="Chalkboard"/>
                <a:cs typeface="Chalkboard"/>
              </a:rPr>
              <a:t>điệp</a:t>
            </a:r>
            <a:r>
              <a:rPr lang="en-US" sz="2000" dirty="0" smtClean="0">
                <a:solidFill>
                  <a:srgbClr val="008000"/>
                </a:solidFill>
                <a:latin typeface="Chalkboard"/>
                <a:cs typeface="Chalkboard"/>
              </a:rPr>
              <a:t> </a:t>
            </a:r>
            <a:r>
              <a:rPr lang="en-US" sz="2000" dirty="0" err="1" smtClean="0">
                <a:solidFill>
                  <a:srgbClr val="008000"/>
                </a:solidFill>
                <a:latin typeface="Chalkboard"/>
                <a:cs typeface="Chalkboard"/>
              </a:rPr>
              <a:t>của</a:t>
            </a:r>
            <a:r>
              <a:rPr lang="en-US" sz="2000" dirty="0" smtClean="0">
                <a:solidFill>
                  <a:srgbClr val="008000"/>
                </a:solidFill>
                <a:latin typeface="Chalkboard"/>
                <a:cs typeface="Chalkboard"/>
              </a:rPr>
              <a:t> </a:t>
            </a:r>
            <a:r>
              <a:rPr lang="en-US" sz="2000" dirty="0" err="1" smtClean="0">
                <a:solidFill>
                  <a:srgbClr val="008000"/>
                </a:solidFill>
                <a:latin typeface="Chalkboard"/>
                <a:cs typeface="Chalkboard"/>
              </a:rPr>
              <a:t>quý</a:t>
            </a:r>
            <a:r>
              <a:rPr lang="en-US" sz="2000" dirty="0" smtClean="0">
                <a:solidFill>
                  <a:srgbClr val="008000"/>
                </a:solidFill>
                <a:latin typeface="Chalkboard"/>
                <a:cs typeface="Chalkboard"/>
              </a:rPr>
              <a:t> </a:t>
            </a:r>
            <a:r>
              <a:rPr lang="en-US" sz="2000" dirty="0" err="1" smtClean="0">
                <a:solidFill>
                  <a:srgbClr val="008000"/>
                </a:solidFill>
                <a:latin typeface="Chalkboard"/>
                <a:cs typeface="Chalkboard"/>
              </a:rPr>
              <a:t>vị</a:t>
            </a:r>
            <a:r>
              <a:rPr lang="en-US" sz="2000" dirty="0" smtClean="0">
                <a:solidFill>
                  <a:srgbClr val="008000"/>
                </a:solidFill>
                <a:latin typeface="Chalkboard"/>
                <a:cs typeface="Chalkboard"/>
              </a:rPr>
              <a:t> </a:t>
            </a:r>
          </a:p>
          <a:p>
            <a:pPr algn="ctr"/>
            <a:r>
              <a:rPr lang="en-US" sz="2000" dirty="0" err="1" smtClean="0">
                <a:solidFill>
                  <a:srgbClr val="008000"/>
                </a:solidFill>
                <a:latin typeface="Chalkboard"/>
                <a:cs typeface="Chalkboard"/>
              </a:rPr>
              <a:t>là</a:t>
            </a:r>
            <a:r>
              <a:rPr lang="en-US" sz="2000" dirty="0" smtClean="0">
                <a:solidFill>
                  <a:srgbClr val="008000"/>
                </a:solidFill>
                <a:latin typeface="Chalkboard"/>
                <a:cs typeface="Chalkboard"/>
              </a:rPr>
              <a:t> </a:t>
            </a:r>
            <a:r>
              <a:rPr lang="en-US" sz="2000" dirty="0" err="1" smtClean="0">
                <a:solidFill>
                  <a:srgbClr val="008000"/>
                </a:solidFill>
                <a:latin typeface="Chalkboard"/>
                <a:cs typeface="Chalkboard"/>
              </a:rPr>
              <a:t>gì</a:t>
            </a:r>
            <a:r>
              <a:rPr lang="en-US" sz="2000" dirty="0" smtClean="0">
                <a:solidFill>
                  <a:srgbClr val="008000"/>
                </a:solidFill>
                <a:latin typeface="Chalkboard"/>
                <a:cs typeface="Chalkboard"/>
              </a:rPr>
              <a:t>?</a:t>
            </a:r>
          </a:p>
        </p:txBody>
      </p:sp>
    </p:spTree>
    <p:extLst>
      <p:ext uri="{BB962C8B-B14F-4D97-AF65-F5344CB8AC3E}">
        <p14:creationId xmlns:p14="http://schemas.microsoft.com/office/powerpoint/2010/main" val="2473193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Giải</a:t>
            </a:r>
            <a:r>
              <a:rPr lang="en-US" dirty="0" smtClean="0"/>
              <a:t> </a:t>
            </a:r>
            <a:r>
              <a:rPr lang="en-US" dirty="0" err="1" smtClean="0"/>
              <a:t>lao</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4214459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2.xml><?xml version="1.0" encoding="utf-8"?>
<ds:datastoreItem xmlns:ds="http://schemas.openxmlformats.org/officeDocument/2006/customXml" ds:itemID="{671E3CD7-2B00-41A5-92B6-914235362425}">
  <ds:schemaRefs>
    <ds:schemaRef ds:uri="http://schemas.microsoft.com/sharepoint/v3"/>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580</TotalTime>
  <Words>940</Words>
  <Application>Microsoft Office PowerPoint</Application>
  <PresentationFormat>On-screen Show (4:3)</PresentationFormat>
  <Paragraphs>106</Paragraphs>
  <Slides>17</Slides>
  <Notes>17</Notes>
  <HiddenSlides>0</HiddenSlides>
  <MMClips>0</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LWSD 2013 Blue</vt:lpstr>
      <vt:lpstr>LWSD 2013 Blue 2</vt:lpstr>
      <vt:lpstr>LWSD 2013 Blue 3</vt:lpstr>
      <vt:lpstr>LWSD 2013 Blue 4</vt:lpstr>
      <vt:lpstr>Mục 4</vt:lpstr>
      <vt:lpstr>Chương trình</vt:lpstr>
      <vt:lpstr>Hoạt động mở đầu</vt:lpstr>
      <vt:lpstr>Mục 4: đánh giá</vt:lpstr>
      <vt:lpstr>Quá trình đánh giá</vt:lpstr>
      <vt:lpstr>Chia sẻ và chúc mừng</vt:lpstr>
      <vt:lpstr>Chia sẻ và chúc mừng</vt:lpstr>
      <vt:lpstr>Chia sẻ và chúc mừng</vt:lpstr>
      <vt:lpstr>Giải lao</vt:lpstr>
      <vt:lpstr>Chia sẻ và chúc mừng</vt:lpstr>
      <vt:lpstr>Chia sẻ và chúc mừng</vt:lpstr>
      <vt:lpstr>Chia sẻ và chúc mừng</vt:lpstr>
      <vt:lpstr>Hoạt động</vt:lpstr>
      <vt:lpstr>Chia sẻ và chúc mừng</vt:lpstr>
      <vt:lpstr>Kết luận</vt:lpstr>
      <vt:lpstr>PowerPoint Presentation</vt:lpstr>
      <vt:lpstr>Kết luận</vt:lpstr>
    </vt:vector>
  </TitlesOfParts>
  <Company>AdEase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Nguyen Tamy</cp:lastModifiedBy>
  <cp:revision>105</cp:revision>
  <dcterms:created xsi:type="dcterms:W3CDTF">2013-10-28T20:20:09Z</dcterms:created>
  <dcterms:modified xsi:type="dcterms:W3CDTF">2016-10-02T06:23:18Z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