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gif" ContentType="image/gi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9" r:id="rId4"/>
    <p:sldMasterId id="2147483674" r:id="rId5"/>
    <p:sldMasterId id="2147483680" r:id="rId6"/>
    <p:sldMasterId id="2147483668" r:id="rId7"/>
  </p:sldMasterIdLst>
  <p:notesMasterIdLst>
    <p:notesMasterId r:id="rId26"/>
  </p:notesMasterIdLst>
  <p:handoutMasterIdLst>
    <p:handoutMasterId r:id="rId27"/>
  </p:handoutMasterIdLst>
  <p:sldIdLst>
    <p:sldId id="260" r:id="rId8"/>
    <p:sldId id="272" r:id="rId9"/>
    <p:sldId id="261" r:id="rId10"/>
    <p:sldId id="268" r:id="rId11"/>
    <p:sldId id="281" r:id="rId12"/>
    <p:sldId id="280" r:id="rId13"/>
    <p:sldId id="262" r:id="rId14"/>
    <p:sldId id="263" r:id="rId15"/>
    <p:sldId id="264" r:id="rId16"/>
    <p:sldId id="266" r:id="rId17"/>
    <p:sldId id="271" r:id="rId18"/>
    <p:sldId id="267" r:id="rId19"/>
    <p:sldId id="269" r:id="rId20"/>
    <p:sldId id="273" r:id="rId21"/>
    <p:sldId id="274" r:id="rId22"/>
    <p:sldId id="275" r:id="rId23"/>
    <p:sldId id="276" r:id="rId24"/>
    <p:sldId id="270" r:id="rId25"/>
  </p:sldIdLst>
  <p:sldSz cx="9144000" cy="6858000" type="screen4x3"/>
  <p:notesSz cx="6950075" cy="92360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15:clr>
            <a:srgbClr val="A4A3A4"/>
          </p15:clr>
        </p15:guide>
        <p15:guide id="2" orient="horz" pos="4128">
          <p15:clr>
            <a:srgbClr val="A4A3A4"/>
          </p15:clr>
        </p15:guide>
        <p15:guide id="3" orient="horz" pos="1428">
          <p15:clr>
            <a:srgbClr val="A4A3A4"/>
          </p15:clr>
        </p15:guide>
        <p15:guide id="4"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061" autoAdjust="0"/>
    <p:restoredTop sz="65714" autoAdjust="0"/>
  </p:normalViewPr>
  <p:slideViewPr>
    <p:cSldViewPr snapToGrid="0" snapToObjects="1">
      <p:cViewPr varScale="1">
        <p:scale>
          <a:sx n="89" d="100"/>
          <a:sy n="89" d="100"/>
        </p:scale>
        <p:origin x="-1421" y="-67"/>
      </p:cViewPr>
      <p:guideLst>
        <p:guide orient="horz"/>
        <p:guide orient="horz" pos="4128"/>
        <p:guide orient="horz" pos="1428"/>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4.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presProps" Target="pres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handoutMaster" Target="handoutMasters/handoutMaster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1804"/>
          </a:xfrm>
          <a:prstGeom prst="rect">
            <a:avLst/>
          </a:prstGeom>
        </p:spPr>
        <p:txBody>
          <a:bodyPr vert="horz" lIns="92492" tIns="46246" rIns="92492" bIns="46246" rtlCol="0"/>
          <a:lstStyle>
            <a:lvl1pPr algn="l">
              <a:defRPr sz="1200"/>
            </a:lvl1pPr>
          </a:lstStyle>
          <a:p>
            <a:endParaRPr lang="en-US" dirty="0"/>
          </a:p>
        </p:txBody>
      </p:sp>
      <p:sp>
        <p:nvSpPr>
          <p:cNvPr id="3" name="Date Placeholder 2"/>
          <p:cNvSpPr>
            <a:spLocks noGrp="1"/>
          </p:cNvSpPr>
          <p:nvPr>
            <p:ph type="dt" sz="quarter" idx="1"/>
          </p:nvPr>
        </p:nvSpPr>
        <p:spPr>
          <a:xfrm>
            <a:off x="3936768" y="0"/>
            <a:ext cx="3011699" cy="461804"/>
          </a:xfrm>
          <a:prstGeom prst="rect">
            <a:avLst/>
          </a:prstGeom>
        </p:spPr>
        <p:txBody>
          <a:bodyPr vert="horz" lIns="92492" tIns="46246" rIns="92492" bIns="46246" rtlCol="0"/>
          <a:lstStyle>
            <a:lvl1pPr algn="r">
              <a:defRPr sz="1200"/>
            </a:lvl1pPr>
          </a:lstStyle>
          <a:p>
            <a:fld id="{F62DE961-FABF-45F2-914B-31C2915F2482}" type="datetimeFigureOut">
              <a:rPr lang="en-US" smtClean="0"/>
              <a:t>2/5/2018</a:t>
            </a:fld>
            <a:endParaRPr lang="en-US" dirty="0"/>
          </a:p>
        </p:txBody>
      </p:sp>
      <p:sp>
        <p:nvSpPr>
          <p:cNvPr id="4" name="Footer Placeholder 3"/>
          <p:cNvSpPr>
            <a:spLocks noGrp="1"/>
          </p:cNvSpPr>
          <p:nvPr>
            <p:ph type="ftr" sz="quarter" idx="2"/>
          </p:nvPr>
        </p:nvSpPr>
        <p:spPr>
          <a:xfrm>
            <a:off x="0" y="8772668"/>
            <a:ext cx="3011699" cy="461804"/>
          </a:xfrm>
          <a:prstGeom prst="rect">
            <a:avLst/>
          </a:prstGeom>
        </p:spPr>
        <p:txBody>
          <a:bodyPr vert="horz" lIns="92492" tIns="46246" rIns="92492" bIns="46246"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36768" y="8772668"/>
            <a:ext cx="3011699" cy="461804"/>
          </a:xfrm>
          <a:prstGeom prst="rect">
            <a:avLst/>
          </a:prstGeom>
        </p:spPr>
        <p:txBody>
          <a:bodyPr vert="horz" lIns="92492" tIns="46246" rIns="92492" bIns="46246" rtlCol="0" anchor="b"/>
          <a:lstStyle>
            <a:lvl1pPr algn="r">
              <a:defRPr sz="1200"/>
            </a:lvl1pPr>
          </a:lstStyle>
          <a:p>
            <a:fld id="{26241060-922B-49A3-B5D3-CC6EE22A8F52}" type="slidenum">
              <a:rPr lang="en-US" smtClean="0"/>
              <a:t>‹#›</a:t>
            </a:fld>
            <a:endParaRPr lang="en-US" dirty="0"/>
          </a:p>
        </p:txBody>
      </p:sp>
    </p:spTree>
    <p:extLst>
      <p:ext uri="{BB962C8B-B14F-4D97-AF65-F5344CB8AC3E}">
        <p14:creationId xmlns:p14="http://schemas.microsoft.com/office/powerpoint/2010/main" val="105390704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1804"/>
          </a:xfrm>
          <a:prstGeom prst="rect">
            <a:avLst/>
          </a:prstGeom>
        </p:spPr>
        <p:txBody>
          <a:bodyPr vert="horz" lIns="92492" tIns="46246" rIns="92492" bIns="46246" rtlCol="0"/>
          <a:lstStyle>
            <a:lvl1pPr algn="l">
              <a:defRPr sz="1200"/>
            </a:lvl1pPr>
          </a:lstStyle>
          <a:p>
            <a:endParaRPr lang="en-US" dirty="0"/>
          </a:p>
        </p:txBody>
      </p:sp>
      <p:sp>
        <p:nvSpPr>
          <p:cNvPr id="3" name="Date Placeholder 2"/>
          <p:cNvSpPr>
            <a:spLocks noGrp="1"/>
          </p:cNvSpPr>
          <p:nvPr>
            <p:ph type="dt" idx="1"/>
          </p:nvPr>
        </p:nvSpPr>
        <p:spPr>
          <a:xfrm>
            <a:off x="3936768" y="0"/>
            <a:ext cx="3011699" cy="461804"/>
          </a:xfrm>
          <a:prstGeom prst="rect">
            <a:avLst/>
          </a:prstGeom>
        </p:spPr>
        <p:txBody>
          <a:bodyPr vert="horz" lIns="92492" tIns="46246" rIns="92492" bIns="46246" rtlCol="0"/>
          <a:lstStyle>
            <a:lvl1pPr algn="r">
              <a:defRPr sz="1200"/>
            </a:lvl1pPr>
          </a:lstStyle>
          <a:p>
            <a:fld id="{F02FC715-202B-AC41-8CAD-EA3D67F3A591}" type="datetimeFigureOut">
              <a:rPr lang="en-US" smtClean="0"/>
              <a:t>2/5/2018</a:t>
            </a:fld>
            <a:endParaRPr lang="en-US" dirty="0"/>
          </a:p>
        </p:txBody>
      </p:sp>
      <p:sp>
        <p:nvSpPr>
          <p:cNvPr id="4" name="Slide Image Placeholder 3"/>
          <p:cNvSpPr>
            <a:spLocks noGrp="1" noRot="1" noChangeAspect="1"/>
          </p:cNvSpPr>
          <p:nvPr>
            <p:ph type="sldImg" idx="2"/>
          </p:nvPr>
        </p:nvSpPr>
        <p:spPr>
          <a:xfrm>
            <a:off x="1165225" y="692150"/>
            <a:ext cx="4619625" cy="3463925"/>
          </a:xfrm>
          <a:prstGeom prst="rect">
            <a:avLst/>
          </a:prstGeom>
          <a:noFill/>
          <a:ln w="12700">
            <a:solidFill>
              <a:prstClr val="black"/>
            </a:solidFill>
          </a:ln>
        </p:spPr>
        <p:txBody>
          <a:bodyPr vert="horz" lIns="92492" tIns="46246" rIns="92492" bIns="46246" rtlCol="0" anchor="ctr"/>
          <a:lstStyle/>
          <a:p>
            <a:endParaRPr lang="en-US" dirty="0"/>
          </a:p>
        </p:txBody>
      </p:sp>
      <p:sp>
        <p:nvSpPr>
          <p:cNvPr id="5" name="Notes Placeholder 4"/>
          <p:cNvSpPr>
            <a:spLocks noGrp="1"/>
          </p:cNvSpPr>
          <p:nvPr>
            <p:ph type="body" sz="quarter" idx="3"/>
          </p:nvPr>
        </p:nvSpPr>
        <p:spPr>
          <a:xfrm>
            <a:off x="695008" y="4387136"/>
            <a:ext cx="5560060" cy="4156234"/>
          </a:xfrm>
          <a:prstGeom prst="rect">
            <a:avLst/>
          </a:prstGeom>
        </p:spPr>
        <p:txBody>
          <a:bodyPr vert="horz" lIns="92492" tIns="46246" rIns="92492" bIns="46246"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772668"/>
            <a:ext cx="3011699" cy="461804"/>
          </a:xfrm>
          <a:prstGeom prst="rect">
            <a:avLst/>
          </a:prstGeom>
        </p:spPr>
        <p:txBody>
          <a:bodyPr vert="horz" lIns="92492" tIns="46246" rIns="92492" bIns="46246"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36768" y="8772668"/>
            <a:ext cx="3011699" cy="461804"/>
          </a:xfrm>
          <a:prstGeom prst="rect">
            <a:avLst/>
          </a:prstGeom>
        </p:spPr>
        <p:txBody>
          <a:bodyPr vert="horz" lIns="92492" tIns="46246" rIns="92492" bIns="46246" rtlCol="0" anchor="b"/>
          <a:lstStyle>
            <a:lvl1pPr algn="r">
              <a:defRPr sz="1200"/>
            </a:lvl1pPr>
          </a:lstStyle>
          <a:p>
            <a:fld id="{74B60785-9338-114B-891F-4D52A71C2C76}" type="slidenum">
              <a:rPr lang="en-US" smtClean="0"/>
              <a:t>‹#›</a:t>
            </a:fld>
            <a:endParaRPr lang="en-US" dirty="0"/>
          </a:p>
        </p:txBody>
      </p:sp>
    </p:spTree>
    <p:extLst>
      <p:ext uri="{BB962C8B-B14F-4D97-AF65-F5344CB8AC3E}">
        <p14:creationId xmlns:p14="http://schemas.microsoft.com/office/powerpoint/2010/main" val="165207451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4B60785-9338-114B-891F-4D52A71C2C76}" type="slidenum">
              <a:rPr lang="en-US" smtClean="0"/>
              <a:t>5</a:t>
            </a:fld>
            <a:endParaRPr lang="en-US" dirty="0"/>
          </a:p>
        </p:txBody>
      </p:sp>
    </p:spTree>
    <p:extLst>
      <p:ext uri="{BB962C8B-B14F-4D97-AF65-F5344CB8AC3E}">
        <p14:creationId xmlns:p14="http://schemas.microsoft.com/office/powerpoint/2010/main" val="9737817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4B60785-9338-114B-891F-4D52A71C2C76}" type="slidenum">
              <a:rPr lang="en-US" smtClean="0"/>
              <a:t>7</a:t>
            </a:fld>
            <a:endParaRPr lang="en-US" dirty="0"/>
          </a:p>
        </p:txBody>
      </p:sp>
    </p:spTree>
    <p:extLst>
      <p:ext uri="{BB962C8B-B14F-4D97-AF65-F5344CB8AC3E}">
        <p14:creationId xmlns:p14="http://schemas.microsoft.com/office/powerpoint/2010/main" val="2002052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4B60785-9338-114B-891F-4D52A71C2C76}" type="slidenum">
              <a:rPr lang="en-US" smtClean="0"/>
              <a:t>8</a:t>
            </a:fld>
            <a:endParaRPr lang="en-US" dirty="0"/>
          </a:p>
        </p:txBody>
      </p:sp>
    </p:spTree>
    <p:extLst>
      <p:ext uri="{BB962C8B-B14F-4D97-AF65-F5344CB8AC3E}">
        <p14:creationId xmlns:p14="http://schemas.microsoft.com/office/powerpoint/2010/main" val="33459684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4B60785-9338-114B-891F-4D52A71C2C76}" type="slidenum">
              <a:rPr lang="en-US" smtClean="0"/>
              <a:t>9</a:t>
            </a:fld>
            <a:endParaRPr lang="en-US" dirty="0"/>
          </a:p>
        </p:txBody>
      </p:sp>
    </p:spTree>
    <p:extLst>
      <p:ext uri="{BB962C8B-B14F-4D97-AF65-F5344CB8AC3E}">
        <p14:creationId xmlns:p14="http://schemas.microsoft.com/office/powerpoint/2010/main" val="29589210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4B60785-9338-114B-891F-4D52A71C2C76}" type="slidenum">
              <a:rPr lang="en-US" smtClean="0"/>
              <a:t>11</a:t>
            </a:fld>
            <a:endParaRPr lang="en-US" dirty="0"/>
          </a:p>
        </p:txBody>
      </p:sp>
    </p:spTree>
    <p:extLst>
      <p:ext uri="{BB962C8B-B14F-4D97-AF65-F5344CB8AC3E}">
        <p14:creationId xmlns:p14="http://schemas.microsoft.com/office/powerpoint/2010/main" val="15151054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4B60785-9338-114B-891F-4D52A71C2C76}" type="slidenum">
              <a:rPr lang="en-US" smtClean="0"/>
              <a:t>13</a:t>
            </a:fld>
            <a:endParaRPr lang="en-US" dirty="0"/>
          </a:p>
        </p:txBody>
      </p:sp>
    </p:spTree>
    <p:extLst>
      <p:ext uri="{BB962C8B-B14F-4D97-AF65-F5344CB8AC3E}">
        <p14:creationId xmlns:p14="http://schemas.microsoft.com/office/powerpoint/2010/main" val="38761053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4B60785-9338-114B-891F-4D52A71C2C76}" type="slidenum">
              <a:rPr lang="en-US" smtClean="0"/>
              <a:t>15</a:t>
            </a:fld>
            <a:endParaRPr lang="en-US" dirty="0"/>
          </a:p>
        </p:txBody>
      </p:sp>
    </p:spTree>
    <p:extLst>
      <p:ext uri="{BB962C8B-B14F-4D97-AF65-F5344CB8AC3E}">
        <p14:creationId xmlns:p14="http://schemas.microsoft.com/office/powerpoint/2010/main" val="35388055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4B60785-9338-114B-891F-4D52A71C2C76}" type="slidenum">
              <a:rPr lang="en-US" smtClean="0"/>
              <a:t>18</a:t>
            </a:fld>
            <a:endParaRPr lang="en-US" dirty="0"/>
          </a:p>
        </p:txBody>
      </p:sp>
    </p:spTree>
    <p:extLst>
      <p:ext uri="{BB962C8B-B14F-4D97-AF65-F5344CB8AC3E}">
        <p14:creationId xmlns:p14="http://schemas.microsoft.com/office/powerpoint/2010/main" val="98635850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771835" y="2130425"/>
            <a:ext cx="7772400" cy="1470025"/>
          </a:xfrm>
        </p:spPr>
        <p:txBody>
          <a:bodyPr/>
          <a:lstStyle>
            <a:lvl1pPr algn="ctr">
              <a:lnSpc>
                <a:spcPct val="90000"/>
              </a:lnSpc>
              <a:defRPr sz="4200" cap="all" spc="100">
                <a:latin typeface="+mj-lt"/>
                <a:cs typeface="Avenir Medium"/>
              </a:defRPr>
            </a:lvl1pPr>
          </a:lstStyle>
          <a:p>
            <a:r>
              <a:rPr lang="en-US" dirty="0" smtClean="0"/>
              <a:t>CLICK TO EDIT MASTER TITLE STYLE</a:t>
            </a:r>
            <a:endParaRPr lang="en-US" dirty="0"/>
          </a:p>
        </p:txBody>
      </p:sp>
      <p:sp>
        <p:nvSpPr>
          <p:cNvPr id="3" name="Subtitle 2"/>
          <p:cNvSpPr>
            <a:spLocks noGrp="1"/>
          </p:cNvSpPr>
          <p:nvPr>
            <p:ph type="subTitle" idx="1" hasCustomPrompt="1"/>
          </p:nvPr>
        </p:nvSpPr>
        <p:spPr>
          <a:xfrm>
            <a:off x="1457635" y="3840845"/>
            <a:ext cx="6400800" cy="1275441"/>
          </a:xfrm>
        </p:spPr>
        <p:txBody>
          <a:bodyPr>
            <a:normAutofit/>
          </a:bodyPr>
          <a:lstStyle>
            <a:lvl1pPr marL="0" indent="0" algn="ctr">
              <a:lnSpc>
                <a:spcPct val="100000"/>
              </a:lnSpc>
              <a:buNone/>
              <a:defRPr sz="2200" b="0" i="1" cap="none" spc="80">
                <a:solidFill>
                  <a:schemeClr val="bg1"/>
                </a:solidFill>
                <a:latin typeface="+mn-lt"/>
                <a:cs typeface="Avenir Medium Oblique"/>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a:xfrm>
            <a:off x="284246" y="6528699"/>
            <a:ext cx="2133600" cy="365125"/>
          </a:xfrm>
        </p:spPr>
        <p:txBody>
          <a:bodyPr/>
          <a:lstStyle/>
          <a:p>
            <a:fld id="{8AB2E955-1FCD-504A-A4D9-17915D554538}" type="datetimeFigureOut">
              <a:rPr lang="en-US" smtClean="0"/>
              <a:t>2/5/2018</a:t>
            </a:fld>
            <a:endParaRPr lang="en-US" dirty="0"/>
          </a:p>
        </p:txBody>
      </p:sp>
      <p:sp>
        <p:nvSpPr>
          <p:cNvPr id="6" name="Slide Number Placeholder 5"/>
          <p:cNvSpPr>
            <a:spLocks noGrp="1"/>
          </p:cNvSpPr>
          <p:nvPr>
            <p:ph type="sldNum" sz="quarter" idx="12"/>
          </p:nvPr>
        </p:nvSpPr>
        <p:spPr>
          <a:xfrm>
            <a:off x="6739472" y="6528699"/>
            <a:ext cx="2133600" cy="365125"/>
          </a:xfrm>
        </p:spPr>
        <p:txBody>
          <a:bodyPr/>
          <a:lstStyle/>
          <a:p>
            <a:fld id="{CFBA6597-D7DA-DC49-90B6-6291F05CD5D3}" type="slidenum">
              <a:rPr lang="en-US" smtClean="0"/>
              <a:t>‹#›</a:t>
            </a:fld>
            <a:endParaRPr lang="en-US" dirty="0"/>
          </a:p>
        </p:txBody>
      </p:sp>
      <p:cxnSp>
        <p:nvCxnSpPr>
          <p:cNvPr id="13" name="Straight Connector 12"/>
          <p:cNvCxnSpPr/>
          <p:nvPr/>
        </p:nvCxnSpPr>
        <p:spPr>
          <a:xfrm>
            <a:off x="2340285" y="3627663"/>
            <a:ext cx="46355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userDrawn="1"/>
        </p:nvCxnSpPr>
        <p:spPr>
          <a:xfrm>
            <a:off x="2340285" y="3627663"/>
            <a:ext cx="46355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79420340"/>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4" name="Date Placeholder 3"/>
          <p:cNvSpPr>
            <a:spLocks noGrp="1"/>
          </p:cNvSpPr>
          <p:nvPr>
            <p:ph type="dt" sz="half" idx="10"/>
          </p:nvPr>
        </p:nvSpPr>
        <p:spPr/>
        <p:txBody>
          <a:bodyPr/>
          <a:lstStyle/>
          <a:p>
            <a:fld id="{8AB2E955-1FCD-504A-A4D9-17915D554538}" type="datetimeFigureOut">
              <a:rPr lang="en-US" smtClean="0"/>
              <a:t>2/5/2018</a:t>
            </a:fld>
            <a:endParaRPr lang="en-US" dirty="0"/>
          </a:p>
        </p:txBody>
      </p:sp>
      <p:sp>
        <p:nvSpPr>
          <p:cNvPr id="6" name="Slide Number Placeholder 5"/>
          <p:cNvSpPr>
            <a:spLocks noGrp="1"/>
          </p:cNvSpPr>
          <p:nvPr>
            <p:ph type="sldNum" sz="quarter" idx="12"/>
          </p:nvPr>
        </p:nvSpPr>
        <p:spPr/>
        <p:txBody>
          <a:bodyPr/>
          <a:lstStyle/>
          <a:p>
            <a:fld id="{CFBA6597-D7DA-DC49-90B6-6291F05CD5D3}" type="slidenum">
              <a:rPr lang="en-US" smtClean="0"/>
              <a:t>‹#›</a:t>
            </a:fld>
            <a:endParaRPr lang="en-US" dirty="0"/>
          </a:p>
        </p:txBody>
      </p:sp>
      <p:sp>
        <p:nvSpPr>
          <p:cNvPr id="8" name="Text Placeholder 7"/>
          <p:cNvSpPr>
            <a:spLocks noGrp="1"/>
          </p:cNvSpPr>
          <p:nvPr>
            <p:ph type="body" sz="quarter" idx="13"/>
          </p:nvPr>
        </p:nvSpPr>
        <p:spPr>
          <a:xfrm>
            <a:off x="693056" y="1369786"/>
            <a:ext cx="7993741" cy="589641"/>
          </a:xfrm>
        </p:spPr>
        <p:txBody>
          <a:bodyPr>
            <a:noAutofit/>
          </a:bodyPr>
          <a:lstStyle>
            <a:lvl1pPr>
              <a:buFontTx/>
              <a:buNone/>
              <a:defRPr sz="2400" cap="all">
                <a:solidFill>
                  <a:schemeClr val="tx1"/>
                </a:solidFill>
              </a:defRPr>
            </a:lvl1pPr>
            <a:lvl2pPr marL="344487" indent="0">
              <a:buFontTx/>
              <a:buNone/>
              <a:defRPr sz="2400">
                <a:solidFill>
                  <a:schemeClr val="tx1">
                    <a:lumMod val="20000"/>
                    <a:lumOff val="80000"/>
                  </a:schemeClr>
                </a:solidFill>
              </a:defRPr>
            </a:lvl2pPr>
            <a:lvl3pPr marL="688975" indent="0">
              <a:buFontTx/>
              <a:buNone/>
              <a:defRPr sz="2400">
                <a:solidFill>
                  <a:schemeClr val="tx1">
                    <a:lumMod val="20000"/>
                    <a:lumOff val="80000"/>
                  </a:schemeClr>
                </a:solidFill>
              </a:defRPr>
            </a:lvl3pPr>
            <a:lvl4pPr marL="1025525" indent="0">
              <a:buFontTx/>
              <a:buNone/>
              <a:defRPr sz="2400">
                <a:solidFill>
                  <a:schemeClr val="tx1">
                    <a:lumMod val="20000"/>
                    <a:lumOff val="80000"/>
                  </a:schemeClr>
                </a:solidFill>
              </a:defRPr>
            </a:lvl4pPr>
            <a:lvl5pPr marL="1370013" indent="0">
              <a:buFontTx/>
              <a:buNone/>
              <a:defRPr sz="2400">
                <a:solidFill>
                  <a:schemeClr val="tx1">
                    <a:lumMod val="20000"/>
                    <a:lumOff val="80000"/>
                  </a:schemeClr>
                </a:solidFill>
              </a:defRPr>
            </a:lvl5pPr>
          </a:lstStyle>
          <a:p>
            <a:pPr lvl="0"/>
            <a:r>
              <a:rPr lang="en-US" dirty="0" smtClean="0"/>
              <a:t>Click to edit Master text styles</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120459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bIns="91440" anchor="b"/>
          <a:lstStyle>
            <a:lvl1pPr marL="0" indent="0">
              <a:lnSpc>
                <a:spcPct val="100000"/>
              </a:lnSpc>
              <a:buNone/>
              <a:defRPr sz="1600" b="0" i="0" cap="all">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p:spPr>
        <p:txBody>
          <a:bodyPr>
            <a:normAutofit/>
          </a:bodyPr>
          <a:lstStyle>
            <a:lvl1pPr>
              <a:defRPr sz="1600" b="0" i="0"/>
            </a:lvl1pPr>
            <a:lvl2pPr>
              <a:defRPr sz="1600" b="0" i="0"/>
            </a:lvl2pPr>
            <a:lvl3pPr>
              <a:defRPr sz="1600" b="0" i="0"/>
            </a:lvl3pPr>
            <a:lvl4pPr>
              <a:defRPr sz="1600" b="0" i="0"/>
            </a:lvl4pPr>
            <a:lvl5pPr>
              <a:defRPr sz="1600" b="0" i="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bIns="91440" anchor="b"/>
          <a:lstStyle>
            <a:lvl1pPr marL="0" indent="0">
              <a:lnSpc>
                <a:spcPct val="100000"/>
              </a:lnSpc>
              <a:buNone/>
              <a:defRPr sz="1600" b="0" i="0" cap="all">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951288"/>
          </a:xfrm>
        </p:spPr>
        <p:txBody>
          <a:bodyPr>
            <a:normAutofit/>
          </a:bodyPr>
          <a:lstStyle>
            <a:lvl1pPr>
              <a:defRPr sz="1600" b="0" i="0"/>
            </a:lvl1pPr>
            <a:lvl2pPr>
              <a:defRPr sz="1600" b="0" i="0"/>
            </a:lvl2pPr>
            <a:lvl3pPr>
              <a:defRPr sz="1600" b="0" i="0"/>
            </a:lvl3pPr>
            <a:lvl4pPr>
              <a:defRPr sz="1600" b="0" i="0"/>
            </a:lvl4pPr>
            <a:lvl5pPr>
              <a:defRPr sz="1600" b="0" i="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AB2E955-1FCD-504A-A4D9-17915D554538}" type="datetimeFigureOut">
              <a:rPr lang="en-US" smtClean="0"/>
              <a:t>2/5/2018</a:t>
            </a:fld>
            <a:endParaRPr lang="en-US" dirty="0"/>
          </a:p>
        </p:txBody>
      </p:sp>
      <p:sp>
        <p:nvSpPr>
          <p:cNvPr id="9" name="Slide Number Placeholder 8"/>
          <p:cNvSpPr>
            <a:spLocks noGrp="1"/>
          </p:cNvSpPr>
          <p:nvPr>
            <p:ph type="sldNum" sz="quarter" idx="12"/>
          </p:nvPr>
        </p:nvSpPr>
        <p:spPr/>
        <p:txBody>
          <a:bodyPr/>
          <a:lstStyle/>
          <a:p>
            <a:fld id="{CFBA6597-D7DA-DC49-90B6-6291F05CD5D3}" type="slidenum">
              <a:rPr lang="en-US" smtClean="0"/>
              <a:t>‹#›</a:t>
            </a:fld>
            <a:endParaRPr lang="en-US" dirty="0"/>
          </a:p>
        </p:txBody>
      </p:sp>
    </p:spTree>
    <p:extLst>
      <p:ext uri="{BB962C8B-B14F-4D97-AF65-F5344CB8AC3E}">
        <p14:creationId xmlns:p14="http://schemas.microsoft.com/office/powerpoint/2010/main" val="21412325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AB2E955-1FCD-504A-A4D9-17915D554538}" type="datetimeFigureOut">
              <a:rPr lang="en-US" smtClean="0"/>
              <a:t>2/5/2018</a:t>
            </a:fld>
            <a:endParaRPr lang="en-US" dirty="0"/>
          </a:p>
        </p:txBody>
      </p:sp>
      <p:sp>
        <p:nvSpPr>
          <p:cNvPr id="5" name="Slide Number Placeholder 4"/>
          <p:cNvSpPr>
            <a:spLocks noGrp="1"/>
          </p:cNvSpPr>
          <p:nvPr>
            <p:ph type="sldNum" sz="quarter" idx="12"/>
          </p:nvPr>
        </p:nvSpPr>
        <p:spPr/>
        <p:txBody>
          <a:bodyPr/>
          <a:lstStyle/>
          <a:p>
            <a:fld id="{CFBA6597-D7DA-DC49-90B6-6291F05CD5D3}" type="slidenum">
              <a:rPr lang="en-US" smtClean="0"/>
              <a:t>‹#›</a:t>
            </a:fld>
            <a:endParaRPr lang="en-US" dirty="0"/>
          </a:p>
        </p:txBody>
      </p:sp>
    </p:spTree>
    <p:extLst>
      <p:ext uri="{BB962C8B-B14F-4D97-AF65-F5344CB8AC3E}">
        <p14:creationId xmlns:p14="http://schemas.microsoft.com/office/powerpoint/2010/main" val="40876397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AB2E955-1FCD-504A-A4D9-17915D554538}" type="datetimeFigureOut">
              <a:rPr lang="en-US" smtClean="0"/>
              <a:t>2/5/2018</a:t>
            </a:fld>
            <a:endParaRPr lang="en-US" dirty="0"/>
          </a:p>
        </p:txBody>
      </p:sp>
      <p:sp>
        <p:nvSpPr>
          <p:cNvPr id="4" name="Slide Number Placeholder 3"/>
          <p:cNvSpPr>
            <a:spLocks noGrp="1"/>
          </p:cNvSpPr>
          <p:nvPr>
            <p:ph type="sldNum" sz="quarter" idx="12"/>
          </p:nvPr>
        </p:nvSpPr>
        <p:spPr/>
        <p:txBody>
          <a:bodyPr/>
          <a:lstStyle/>
          <a:p>
            <a:fld id="{CFBA6597-D7DA-DC49-90B6-6291F05CD5D3}" type="slidenum">
              <a:rPr lang="en-US" smtClean="0"/>
              <a:t>‹#›</a:t>
            </a:fld>
            <a:endParaRPr lang="en-US" dirty="0"/>
          </a:p>
        </p:txBody>
      </p:sp>
    </p:spTree>
    <p:extLst>
      <p:ext uri="{BB962C8B-B14F-4D97-AF65-F5344CB8AC3E}">
        <p14:creationId xmlns:p14="http://schemas.microsoft.com/office/powerpoint/2010/main" val="42505051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4" name="Date Placeholder 3"/>
          <p:cNvSpPr>
            <a:spLocks noGrp="1"/>
          </p:cNvSpPr>
          <p:nvPr>
            <p:ph type="dt" sz="half" idx="10"/>
          </p:nvPr>
        </p:nvSpPr>
        <p:spPr/>
        <p:txBody>
          <a:bodyPr/>
          <a:lstStyle/>
          <a:p>
            <a:fld id="{8AB2E955-1FCD-504A-A4D9-17915D554538}" type="datetimeFigureOut">
              <a:rPr lang="en-US" smtClean="0"/>
              <a:t>2/5/2018</a:t>
            </a:fld>
            <a:endParaRPr lang="en-US" dirty="0"/>
          </a:p>
        </p:txBody>
      </p:sp>
      <p:sp>
        <p:nvSpPr>
          <p:cNvPr id="6" name="Slide Number Placeholder 5"/>
          <p:cNvSpPr>
            <a:spLocks noGrp="1"/>
          </p:cNvSpPr>
          <p:nvPr>
            <p:ph type="sldNum" sz="quarter" idx="12"/>
          </p:nvPr>
        </p:nvSpPr>
        <p:spPr/>
        <p:txBody>
          <a:bodyPr/>
          <a:lstStyle/>
          <a:p>
            <a:fld id="{CFBA6597-D7DA-DC49-90B6-6291F05CD5D3}" type="slidenum">
              <a:rPr lang="en-US" smtClean="0"/>
              <a:t>‹#›</a:t>
            </a:fld>
            <a:endParaRPr lang="en-US" dirty="0"/>
          </a:p>
        </p:txBody>
      </p:sp>
      <p:sp>
        <p:nvSpPr>
          <p:cNvPr id="8" name="Text Placeholder 7"/>
          <p:cNvSpPr>
            <a:spLocks noGrp="1"/>
          </p:cNvSpPr>
          <p:nvPr>
            <p:ph type="body" sz="quarter" idx="13"/>
          </p:nvPr>
        </p:nvSpPr>
        <p:spPr>
          <a:xfrm>
            <a:off x="1645556" y="1260930"/>
            <a:ext cx="7041242" cy="471714"/>
          </a:xfrm>
        </p:spPr>
        <p:txBody>
          <a:bodyPr>
            <a:noAutofit/>
          </a:bodyPr>
          <a:lstStyle>
            <a:lvl1pPr>
              <a:lnSpc>
                <a:spcPct val="100000"/>
              </a:lnSpc>
              <a:buFontTx/>
              <a:buNone/>
              <a:defRPr sz="1800" cap="all">
                <a:solidFill>
                  <a:schemeClr val="accent3"/>
                </a:solidFill>
                <a:latin typeface="+mn-lt"/>
              </a:defRPr>
            </a:lvl1pPr>
            <a:lvl2pPr marL="344487" indent="0">
              <a:lnSpc>
                <a:spcPct val="100000"/>
              </a:lnSpc>
              <a:buFontTx/>
              <a:buNone/>
              <a:defRPr sz="2400">
                <a:solidFill>
                  <a:schemeClr val="accent2">
                    <a:lumMod val="20000"/>
                    <a:lumOff val="80000"/>
                  </a:schemeClr>
                </a:solidFill>
              </a:defRPr>
            </a:lvl2pPr>
            <a:lvl3pPr marL="688975" indent="0">
              <a:lnSpc>
                <a:spcPct val="100000"/>
              </a:lnSpc>
              <a:buFontTx/>
              <a:buNone/>
              <a:defRPr sz="2400">
                <a:solidFill>
                  <a:schemeClr val="accent2">
                    <a:lumMod val="20000"/>
                    <a:lumOff val="80000"/>
                  </a:schemeClr>
                </a:solidFill>
              </a:defRPr>
            </a:lvl3pPr>
            <a:lvl4pPr marL="1025525" indent="0">
              <a:lnSpc>
                <a:spcPct val="100000"/>
              </a:lnSpc>
              <a:buFontTx/>
              <a:buNone/>
              <a:defRPr sz="2400">
                <a:solidFill>
                  <a:schemeClr val="accent2">
                    <a:lumMod val="20000"/>
                    <a:lumOff val="80000"/>
                  </a:schemeClr>
                </a:solidFill>
              </a:defRPr>
            </a:lvl4pPr>
            <a:lvl5pPr marL="1370012" indent="0">
              <a:lnSpc>
                <a:spcPct val="100000"/>
              </a:lnSpc>
              <a:buFontTx/>
              <a:buNone/>
              <a:defRPr sz="2400">
                <a:solidFill>
                  <a:schemeClr val="accent2">
                    <a:lumMod val="20000"/>
                    <a:lumOff val="80000"/>
                  </a:schemeClr>
                </a:solidFill>
              </a:defRPr>
            </a:lvl5pPr>
          </a:lstStyle>
          <a:p>
            <a:pPr lvl="0"/>
            <a:r>
              <a:rPr lang="en-US" dirty="0" smtClean="0"/>
              <a:t>Click to edit Master text styles</a:t>
            </a:r>
            <a:endParaRPr lang="en-US" dirty="0"/>
          </a:p>
        </p:txBody>
      </p:sp>
      <p:sp>
        <p:nvSpPr>
          <p:cNvPr id="3" name="Content Placeholder 2"/>
          <p:cNvSpPr>
            <a:spLocks noGrp="1"/>
          </p:cNvSpPr>
          <p:nvPr>
            <p:ph idx="1"/>
          </p:nvPr>
        </p:nvSpPr>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985182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AB2E955-1FCD-504A-A4D9-17915D554538}" type="datetimeFigureOut">
              <a:rPr lang="en-US" smtClean="0"/>
              <a:t>2/5/2018</a:t>
            </a:fld>
            <a:endParaRPr lang="en-US" dirty="0"/>
          </a:p>
        </p:txBody>
      </p:sp>
      <p:sp>
        <p:nvSpPr>
          <p:cNvPr id="5" name="Slide Number Placeholder 4"/>
          <p:cNvSpPr>
            <a:spLocks noGrp="1"/>
          </p:cNvSpPr>
          <p:nvPr>
            <p:ph type="sldNum" sz="quarter" idx="12"/>
          </p:nvPr>
        </p:nvSpPr>
        <p:spPr/>
        <p:txBody>
          <a:bodyPr/>
          <a:lstStyle/>
          <a:p>
            <a:fld id="{CFBA6597-D7DA-DC49-90B6-6291F05CD5D3}" type="slidenum">
              <a:rPr lang="en-US" smtClean="0"/>
              <a:t>‹#›</a:t>
            </a:fld>
            <a:endParaRPr lang="en-US" dirty="0"/>
          </a:p>
        </p:txBody>
      </p:sp>
    </p:spTree>
    <p:extLst>
      <p:ext uri="{BB962C8B-B14F-4D97-AF65-F5344CB8AC3E}">
        <p14:creationId xmlns:p14="http://schemas.microsoft.com/office/powerpoint/2010/main" val="24123971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AB2E955-1FCD-504A-A4D9-17915D554538}" type="datetimeFigureOut">
              <a:rPr lang="en-US" smtClean="0"/>
              <a:t>2/5/2018</a:t>
            </a:fld>
            <a:endParaRPr lang="en-US" dirty="0"/>
          </a:p>
        </p:txBody>
      </p:sp>
      <p:sp>
        <p:nvSpPr>
          <p:cNvPr id="4" name="Slide Number Placeholder 3"/>
          <p:cNvSpPr>
            <a:spLocks noGrp="1"/>
          </p:cNvSpPr>
          <p:nvPr>
            <p:ph type="sldNum" sz="quarter" idx="12"/>
          </p:nvPr>
        </p:nvSpPr>
        <p:spPr/>
        <p:txBody>
          <a:bodyPr/>
          <a:lstStyle/>
          <a:p>
            <a:fld id="{CFBA6597-D7DA-DC49-90B6-6291F05CD5D3}" type="slidenum">
              <a:rPr lang="en-US" smtClean="0"/>
              <a:t>‹#›</a:t>
            </a:fld>
            <a:endParaRPr lang="en-US" dirty="0"/>
          </a:p>
        </p:txBody>
      </p:sp>
    </p:spTree>
    <p:extLst>
      <p:ext uri="{BB962C8B-B14F-4D97-AF65-F5344CB8AC3E}">
        <p14:creationId xmlns:p14="http://schemas.microsoft.com/office/powerpoint/2010/main" val="1253494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Date Placeholder 3"/>
          <p:cNvSpPr>
            <a:spLocks noGrp="1"/>
          </p:cNvSpPr>
          <p:nvPr>
            <p:ph type="dt" sz="half" idx="10"/>
          </p:nvPr>
        </p:nvSpPr>
        <p:spPr/>
        <p:txBody>
          <a:bodyPr/>
          <a:lstStyle/>
          <a:p>
            <a:fld id="{8AB2E955-1FCD-504A-A4D9-17915D554538}" type="datetimeFigureOut">
              <a:rPr lang="en-US" smtClean="0"/>
              <a:t>2/5/2018</a:t>
            </a:fld>
            <a:endParaRPr lang="en-US" dirty="0"/>
          </a:p>
        </p:txBody>
      </p:sp>
      <p:sp>
        <p:nvSpPr>
          <p:cNvPr id="6" name="Slide Number Placeholder 5"/>
          <p:cNvSpPr>
            <a:spLocks noGrp="1"/>
          </p:cNvSpPr>
          <p:nvPr>
            <p:ph type="sldNum" sz="quarter" idx="12"/>
          </p:nvPr>
        </p:nvSpPr>
        <p:spPr/>
        <p:txBody>
          <a:bodyPr/>
          <a:lstStyle/>
          <a:p>
            <a:fld id="{CFBA6597-D7DA-DC49-90B6-6291F05CD5D3}" type="slidenum">
              <a:rPr lang="en-US" smtClean="0"/>
              <a:t>‹#›</a:t>
            </a:fld>
            <a:endParaRPr lang="en-US" dirty="0"/>
          </a:p>
        </p:txBody>
      </p:sp>
      <p:sp>
        <p:nvSpPr>
          <p:cNvPr id="8" name="Text Placeholder 7"/>
          <p:cNvSpPr>
            <a:spLocks noGrp="1"/>
          </p:cNvSpPr>
          <p:nvPr>
            <p:ph type="body" sz="quarter" idx="13"/>
          </p:nvPr>
        </p:nvSpPr>
        <p:spPr>
          <a:xfrm>
            <a:off x="693056" y="1369786"/>
            <a:ext cx="7993741" cy="589641"/>
          </a:xfrm>
        </p:spPr>
        <p:txBody>
          <a:bodyPr>
            <a:noAutofit/>
          </a:bodyPr>
          <a:lstStyle>
            <a:lvl1pPr>
              <a:defRPr sz="2400" cap="all">
                <a:solidFill>
                  <a:schemeClr val="accent3"/>
                </a:solidFill>
              </a:defRPr>
            </a:lvl1pPr>
            <a:lvl2pPr>
              <a:defRPr sz="2400">
                <a:solidFill>
                  <a:schemeClr val="accent2">
                    <a:lumMod val="20000"/>
                    <a:lumOff val="80000"/>
                  </a:schemeClr>
                </a:solidFill>
              </a:defRPr>
            </a:lvl2pPr>
            <a:lvl3pPr>
              <a:defRPr sz="2400">
                <a:solidFill>
                  <a:schemeClr val="accent2">
                    <a:lumMod val="20000"/>
                    <a:lumOff val="80000"/>
                  </a:schemeClr>
                </a:solidFill>
              </a:defRPr>
            </a:lvl3pPr>
            <a:lvl4pPr>
              <a:defRPr sz="2400">
                <a:solidFill>
                  <a:schemeClr val="accent2">
                    <a:lumMod val="20000"/>
                    <a:lumOff val="80000"/>
                  </a:schemeClr>
                </a:solidFill>
              </a:defRPr>
            </a:lvl4pPr>
            <a:lvl5pPr>
              <a:defRPr sz="2400">
                <a:solidFill>
                  <a:schemeClr val="accent2">
                    <a:lumMod val="20000"/>
                    <a:lumOff val="80000"/>
                  </a:schemeClr>
                </a:solidFill>
              </a:defRPr>
            </a:lvl5pPr>
          </a:lstStyle>
          <a:p>
            <a:pPr lvl="0"/>
            <a:r>
              <a:rPr lang="en-US" dirty="0" smtClean="0"/>
              <a:t>Click to edit Master text styles</a:t>
            </a:r>
            <a:endParaRPr lang="en-US" dirty="0"/>
          </a:p>
        </p:txBody>
      </p:sp>
      <p:sp>
        <p:nvSpPr>
          <p:cNvPr id="3" name="Content Placeholder 2"/>
          <p:cNvSpPr>
            <a:spLocks noGrp="1"/>
          </p:cNvSpPr>
          <p:nvPr>
            <p:ph idx="1"/>
          </p:nvPr>
        </p:nvSpPr>
        <p:spPr/>
        <p:txBody>
          <a:bodyPr/>
          <a:lstStyle>
            <a:lvl1pPr marL="285750" indent="-285750">
              <a:buClr>
                <a:schemeClr val="tx1">
                  <a:lumMod val="75000"/>
                </a:schemeClr>
              </a:buClr>
              <a:buSzPct val="100000"/>
              <a:buFont typeface="Wingdings" panose="05000000000000000000" pitchFamily="2" charset="2"/>
              <a:buChar char="§"/>
              <a:defRPr/>
            </a:lvl1pPr>
            <a:lvl2pPr marL="571500" indent="-227013">
              <a:buFont typeface="Wingdings" panose="05000000000000000000" pitchFamily="2" charset="2"/>
              <a:buChar char="§"/>
              <a:defRPr/>
            </a:lvl2pPr>
            <a:lvl3pPr marL="915988" indent="-227013">
              <a:buFont typeface="Wingdings" panose="05000000000000000000" pitchFamily="2" charset="2"/>
              <a:buChar char="§"/>
              <a:defRPr/>
            </a:lvl3pPr>
            <a:lvl4pPr marL="1260475" indent="-234950">
              <a:buFont typeface="Wingdings" panose="05000000000000000000" pitchFamily="2" charset="2"/>
              <a:buChar char="§"/>
              <a:defRPr/>
            </a:lvl4pPr>
            <a:lvl5pPr marL="1597025" indent="-227013">
              <a:buFont typeface="Wingdings" panose="05000000000000000000" pitchFamily="2" charset="2"/>
              <a:buChar cha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93913809"/>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bIns="91440" anchor="b"/>
          <a:lstStyle>
            <a:lvl1pPr marL="0" indent="0">
              <a:lnSpc>
                <a:spcPct val="100000"/>
              </a:lnSpc>
              <a:buNone/>
              <a:defRPr sz="1600" b="0" i="0" cap="all">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p:spPr>
        <p:txBody>
          <a:bodyPr>
            <a:normAutofit/>
          </a:bodyPr>
          <a:lstStyle>
            <a:lvl1pPr marL="285750" indent="-285750">
              <a:buClr>
                <a:schemeClr val="tx1">
                  <a:lumMod val="75000"/>
                </a:schemeClr>
              </a:buClr>
              <a:buSzPct val="100000"/>
              <a:buFont typeface="Wingdings" panose="05000000000000000000" pitchFamily="2" charset="2"/>
              <a:buChar char="§"/>
              <a:defRPr sz="1600" b="0" i="0"/>
            </a:lvl1pPr>
            <a:lvl2pPr>
              <a:defRPr sz="1600" b="0" i="0"/>
            </a:lvl2pPr>
            <a:lvl3pPr>
              <a:defRPr sz="1600" b="0" i="0"/>
            </a:lvl3pPr>
            <a:lvl4pPr>
              <a:defRPr sz="1600" b="0" i="0"/>
            </a:lvl4pPr>
            <a:lvl5pPr>
              <a:defRPr sz="1600" b="0" i="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bIns="91440" anchor="b"/>
          <a:lstStyle>
            <a:lvl1pPr marL="0" indent="0">
              <a:lnSpc>
                <a:spcPct val="100000"/>
              </a:lnSpc>
              <a:buNone/>
              <a:defRPr sz="1600" b="0" i="0" cap="all">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normAutofit/>
          </a:bodyPr>
          <a:lstStyle>
            <a:lvl1pPr marL="285750" indent="-285750">
              <a:buClr>
                <a:schemeClr val="tx1">
                  <a:lumMod val="75000"/>
                </a:schemeClr>
              </a:buClr>
              <a:buSzPct val="100000"/>
              <a:buFont typeface="Wingdings" panose="05000000000000000000" pitchFamily="2" charset="2"/>
              <a:buChar char="§"/>
              <a:defRPr sz="1600" b="0" i="0"/>
            </a:lvl1pPr>
            <a:lvl2pPr>
              <a:defRPr sz="1600" b="0" i="0"/>
            </a:lvl2pPr>
            <a:lvl3pPr>
              <a:defRPr sz="1600" b="0" i="0"/>
            </a:lvl3pPr>
            <a:lvl4pPr>
              <a:defRPr sz="1600" b="0" i="0"/>
            </a:lvl4pPr>
            <a:lvl5pPr>
              <a:defRPr sz="1600" b="0" i="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nvPr>
        </p:nvSpPr>
        <p:spPr/>
        <p:txBody>
          <a:bodyPr/>
          <a:lstStyle/>
          <a:p>
            <a:fld id="{8AB2E955-1FCD-504A-A4D9-17915D554538}" type="datetimeFigureOut">
              <a:rPr lang="en-US" smtClean="0"/>
              <a:pPr/>
              <a:t>2/5/2018</a:t>
            </a:fld>
            <a:endParaRPr lang="en-US" dirty="0"/>
          </a:p>
        </p:txBody>
      </p:sp>
      <p:sp>
        <p:nvSpPr>
          <p:cNvPr id="9" name="Slide Number Placeholder 8"/>
          <p:cNvSpPr>
            <a:spLocks noGrp="1"/>
          </p:cNvSpPr>
          <p:nvPr>
            <p:ph type="sldNum" sz="quarter" idx="12"/>
          </p:nvPr>
        </p:nvSpPr>
        <p:spPr/>
        <p:txBody>
          <a:bodyPr/>
          <a:lstStyle/>
          <a:p>
            <a:fld id="{CFBA6597-D7DA-DC49-90B6-6291F05CD5D3}" type="slidenum">
              <a:rPr lang="en-US" smtClean="0"/>
              <a:pPr/>
              <a:t>‹#›</a:t>
            </a:fld>
            <a:endParaRPr lang="en-US" dirty="0"/>
          </a:p>
        </p:txBody>
      </p:sp>
    </p:spTree>
    <p:extLst>
      <p:ext uri="{BB962C8B-B14F-4D97-AF65-F5344CB8AC3E}">
        <p14:creationId xmlns:p14="http://schemas.microsoft.com/office/powerpoint/2010/main" val="2046813194"/>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AB2E955-1FCD-504A-A4D9-17915D554538}" type="datetimeFigureOut">
              <a:rPr lang="en-US" smtClean="0"/>
              <a:t>2/5/2018</a:t>
            </a:fld>
            <a:endParaRPr lang="en-US" dirty="0"/>
          </a:p>
        </p:txBody>
      </p:sp>
      <p:sp>
        <p:nvSpPr>
          <p:cNvPr id="5" name="Slide Number Placeholder 4"/>
          <p:cNvSpPr>
            <a:spLocks noGrp="1"/>
          </p:cNvSpPr>
          <p:nvPr>
            <p:ph type="sldNum" sz="quarter" idx="12"/>
          </p:nvPr>
        </p:nvSpPr>
        <p:spPr/>
        <p:txBody>
          <a:bodyPr/>
          <a:lstStyle/>
          <a:p>
            <a:fld id="{CFBA6597-D7DA-DC49-90B6-6291F05CD5D3}" type="slidenum">
              <a:rPr lang="en-US" smtClean="0"/>
              <a:t>‹#›</a:t>
            </a:fld>
            <a:endParaRPr lang="en-US" dirty="0"/>
          </a:p>
        </p:txBody>
      </p:sp>
    </p:spTree>
    <p:extLst>
      <p:ext uri="{BB962C8B-B14F-4D97-AF65-F5344CB8AC3E}">
        <p14:creationId xmlns:p14="http://schemas.microsoft.com/office/powerpoint/2010/main" val="10429536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AB2E955-1FCD-504A-A4D9-17915D554538}" type="datetimeFigureOut">
              <a:rPr lang="en-US" smtClean="0"/>
              <a:t>2/5/2018</a:t>
            </a:fld>
            <a:endParaRPr lang="en-US" dirty="0"/>
          </a:p>
        </p:txBody>
      </p:sp>
      <p:sp>
        <p:nvSpPr>
          <p:cNvPr id="4" name="Slide Number Placeholder 3"/>
          <p:cNvSpPr>
            <a:spLocks noGrp="1"/>
          </p:cNvSpPr>
          <p:nvPr>
            <p:ph type="sldNum" sz="quarter" idx="12"/>
          </p:nvPr>
        </p:nvSpPr>
        <p:spPr/>
        <p:txBody>
          <a:bodyPr/>
          <a:lstStyle/>
          <a:p>
            <a:fld id="{CFBA6597-D7DA-DC49-90B6-6291F05CD5D3}" type="slidenum">
              <a:rPr lang="en-US" smtClean="0"/>
              <a:t>‹#›</a:t>
            </a:fld>
            <a:endParaRPr lang="en-US" dirty="0"/>
          </a:p>
        </p:txBody>
      </p:sp>
    </p:spTree>
    <p:extLst>
      <p:ext uri="{BB962C8B-B14F-4D97-AF65-F5344CB8AC3E}">
        <p14:creationId xmlns:p14="http://schemas.microsoft.com/office/powerpoint/2010/main" val="396220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4" name="Date Placeholder 3"/>
          <p:cNvSpPr>
            <a:spLocks noGrp="1"/>
          </p:cNvSpPr>
          <p:nvPr>
            <p:ph type="dt" sz="half" idx="10"/>
          </p:nvPr>
        </p:nvSpPr>
        <p:spPr/>
        <p:txBody>
          <a:bodyPr/>
          <a:lstStyle/>
          <a:p>
            <a:fld id="{8AB2E955-1FCD-504A-A4D9-17915D554538}" type="datetimeFigureOut">
              <a:rPr lang="en-US" smtClean="0"/>
              <a:t>2/5/2018</a:t>
            </a:fld>
            <a:endParaRPr lang="en-US" dirty="0"/>
          </a:p>
        </p:txBody>
      </p:sp>
      <p:sp>
        <p:nvSpPr>
          <p:cNvPr id="6" name="Slide Number Placeholder 5"/>
          <p:cNvSpPr>
            <a:spLocks noGrp="1"/>
          </p:cNvSpPr>
          <p:nvPr>
            <p:ph type="sldNum" sz="quarter" idx="12"/>
          </p:nvPr>
        </p:nvSpPr>
        <p:spPr/>
        <p:txBody>
          <a:bodyPr/>
          <a:lstStyle/>
          <a:p>
            <a:fld id="{CFBA6597-D7DA-DC49-90B6-6291F05CD5D3}" type="slidenum">
              <a:rPr lang="en-US" smtClean="0"/>
              <a:t>‹#›</a:t>
            </a:fld>
            <a:endParaRPr lang="en-US" dirty="0"/>
          </a:p>
        </p:txBody>
      </p:sp>
      <p:sp>
        <p:nvSpPr>
          <p:cNvPr id="8" name="Text Placeholder 7"/>
          <p:cNvSpPr>
            <a:spLocks noGrp="1"/>
          </p:cNvSpPr>
          <p:nvPr>
            <p:ph type="body" sz="quarter" idx="13"/>
          </p:nvPr>
        </p:nvSpPr>
        <p:spPr>
          <a:xfrm>
            <a:off x="693056" y="1369786"/>
            <a:ext cx="7993741" cy="589641"/>
          </a:xfrm>
        </p:spPr>
        <p:txBody>
          <a:bodyPr>
            <a:noAutofit/>
          </a:bodyPr>
          <a:lstStyle>
            <a:lvl1pPr>
              <a:buFontTx/>
              <a:buNone/>
              <a:defRPr sz="2400" cap="all">
                <a:solidFill>
                  <a:schemeClr val="accent2"/>
                </a:solidFill>
                <a:latin typeface="+mn-lt"/>
              </a:defRPr>
            </a:lvl1pPr>
            <a:lvl2pPr marL="344487" indent="0">
              <a:buFontTx/>
              <a:buNone/>
              <a:defRPr sz="2400">
                <a:solidFill>
                  <a:schemeClr val="accent2">
                    <a:lumMod val="20000"/>
                    <a:lumOff val="80000"/>
                  </a:schemeClr>
                </a:solidFill>
              </a:defRPr>
            </a:lvl2pPr>
            <a:lvl3pPr marL="688975" indent="0">
              <a:buFontTx/>
              <a:buNone/>
              <a:defRPr sz="2400">
                <a:solidFill>
                  <a:schemeClr val="accent2">
                    <a:lumMod val="20000"/>
                    <a:lumOff val="80000"/>
                  </a:schemeClr>
                </a:solidFill>
              </a:defRPr>
            </a:lvl3pPr>
            <a:lvl4pPr marL="1025525" indent="0">
              <a:buFontTx/>
              <a:buNone/>
              <a:defRPr sz="2400">
                <a:solidFill>
                  <a:schemeClr val="accent2">
                    <a:lumMod val="20000"/>
                    <a:lumOff val="80000"/>
                  </a:schemeClr>
                </a:solidFill>
              </a:defRPr>
            </a:lvl4pPr>
            <a:lvl5pPr marL="1370013" indent="0">
              <a:buFontTx/>
              <a:buNone/>
              <a:defRPr sz="2400">
                <a:solidFill>
                  <a:schemeClr val="accent2">
                    <a:lumMod val="20000"/>
                    <a:lumOff val="80000"/>
                  </a:schemeClr>
                </a:solidFill>
              </a:defRPr>
            </a:lvl5pPr>
          </a:lstStyle>
          <a:p>
            <a:pPr lvl="0"/>
            <a:r>
              <a:rPr lang="en-US" dirty="0" smtClean="0"/>
              <a:t>Click to edit Master text styles</a:t>
            </a:r>
            <a:endParaRPr lang="en-US" dirty="0"/>
          </a:p>
        </p:txBody>
      </p:sp>
      <p:sp>
        <p:nvSpPr>
          <p:cNvPr id="3" name="Content Placeholder 2"/>
          <p:cNvSpPr>
            <a:spLocks noGrp="1"/>
          </p:cNvSpPr>
          <p:nvPr>
            <p:ph idx="1"/>
          </p:nvPr>
        </p:nvSpPr>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3287900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bIns="91440" anchor="b"/>
          <a:lstStyle>
            <a:lvl1pPr marL="0" indent="0">
              <a:lnSpc>
                <a:spcPct val="100000"/>
              </a:lnSpc>
              <a:buNone/>
              <a:defRPr sz="1600" b="0" i="0" cap="all">
                <a:solidFill>
                  <a:schemeClr val="accent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p:spPr>
        <p:txBody>
          <a:bodyPr>
            <a:normAutofit/>
          </a:bodyPr>
          <a:lstStyle>
            <a:lvl1pPr>
              <a:defRPr sz="1600" b="0" i="0" baseline="0">
                <a:latin typeface="+mn-lt"/>
              </a:defRPr>
            </a:lvl1pPr>
            <a:lvl2pPr>
              <a:defRPr sz="1600" b="0" i="0" baseline="0">
                <a:latin typeface="+mn-lt"/>
              </a:defRPr>
            </a:lvl2pPr>
            <a:lvl3pPr>
              <a:defRPr sz="1600" b="0" i="0" baseline="0">
                <a:latin typeface="+mn-lt"/>
              </a:defRPr>
            </a:lvl3pPr>
            <a:lvl4pPr>
              <a:defRPr sz="1600" b="0" i="0" baseline="0">
                <a:latin typeface="+mn-lt"/>
              </a:defRPr>
            </a:lvl4pPr>
            <a:lvl5pPr>
              <a:defRPr sz="1600" b="0" i="0" baseline="0">
                <a:latin typeface="+mn-lt"/>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bIns="91440" anchor="b"/>
          <a:lstStyle>
            <a:lvl1pPr marL="0" indent="0">
              <a:lnSpc>
                <a:spcPct val="100000"/>
              </a:lnSpc>
              <a:buNone/>
              <a:defRPr sz="1600" b="0" i="0" cap="all">
                <a:solidFill>
                  <a:schemeClr val="accent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951288"/>
          </a:xfrm>
        </p:spPr>
        <p:txBody>
          <a:bodyPr>
            <a:normAutofit/>
          </a:bodyPr>
          <a:lstStyle>
            <a:lvl1pPr>
              <a:defRPr sz="1600" b="0" i="0" baseline="0">
                <a:latin typeface="+mn-lt"/>
              </a:defRPr>
            </a:lvl1pPr>
            <a:lvl2pPr>
              <a:defRPr sz="1600" b="0" i="0" baseline="0">
                <a:latin typeface="+mn-lt"/>
              </a:defRPr>
            </a:lvl2pPr>
            <a:lvl3pPr>
              <a:defRPr sz="1600" b="0" i="0" baseline="0">
                <a:latin typeface="+mn-lt"/>
              </a:defRPr>
            </a:lvl3pPr>
            <a:lvl4pPr>
              <a:defRPr sz="1600" b="0" i="0" baseline="0">
                <a:latin typeface="+mn-lt"/>
              </a:defRPr>
            </a:lvl4pPr>
            <a:lvl5pPr>
              <a:defRPr sz="1600" b="0" i="0" baseline="0">
                <a:latin typeface="+mn-lt"/>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AB2E955-1FCD-504A-A4D9-17915D554538}" type="datetimeFigureOut">
              <a:rPr lang="en-US" smtClean="0"/>
              <a:t>2/5/2018</a:t>
            </a:fld>
            <a:endParaRPr lang="en-US" dirty="0"/>
          </a:p>
        </p:txBody>
      </p:sp>
      <p:sp>
        <p:nvSpPr>
          <p:cNvPr id="9" name="Slide Number Placeholder 8"/>
          <p:cNvSpPr>
            <a:spLocks noGrp="1"/>
          </p:cNvSpPr>
          <p:nvPr>
            <p:ph type="sldNum" sz="quarter" idx="12"/>
          </p:nvPr>
        </p:nvSpPr>
        <p:spPr/>
        <p:txBody>
          <a:bodyPr/>
          <a:lstStyle/>
          <a:p>
            <a:fld id="{CFBA6597-D7DA-DC49-90B6-6291F05CD5D3}" type="slidenum">
              <a:rPr lang="en-US" smtClean="0"/>
              <a:t>‹#›</a:t>
            </a:fld>
            <a:endParaRPr lang="en-US" dirty="0"/>
          </a:p>
        </p:txBody>
      </p:sp>
    </p:spTree>
    <p:extLst>
      <p:ext uri="{BB962C8B-B14F-4D97-AF65-F5344CB8AC3E}">
        <p14:creationId xmlns:p14="http://schemas.microsoft.com/office/powerpoint/2010/main" val="20765323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AB2E955-1FCD-504A-A4D9-17915D554538}" type="datetimeFigureOut">
              <a:rPr lang="en-US" smtClean="0"/>
              <a:t>2/5/2018</a:t>
            </a:fld>
            <a:endParaRPr lang="en-US" dirty="0"/>
          </a:p>
        </p:txBody>
      </p:sp>
      <p:sp>
        <p:nvSpPr>
          <p:cNvPr id="5" name="Slide Number Placeholder 4"/>
          <p:cNvSpPr>
            <a:spLocks noGrp="1"/>
          </p:cNvSpPr>
          <p:nvPr>
            <p:ph type="sldNum" sz="quarter" idx="12"/>
          </p:nvPr>
        </p:nvSpPr>
        <p:spPr/>
        <p:txBody>
          <a:bodyPr/>
          <a:lstStyle/>
          <a:p>
            <a:fld id="{CFBA6597-D7DA-DC49-90B6-6291F05CD5D3}" type="slidenum">
              <a:rPr lang="en-US" smtClean="0"/>
              <a:t>‹#›</a:t>
            </a:fld>
            <a:endParaRPr lang="en-US" dirty="0"/>
          </a:p>
        </p:txBody>
      </p:sp>
    </p:spTree>
    <p:extLst>
      <p:ext uri="{BB962C8B-B14F-4D97-AF65-F5344CB8AC3E}">
        <p14:creationId xmlns:p14="http://schemas.microsoft.com/office/powerpoint/2010/main" val="25027989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AB2E955-1FCD-504A-A4D9-17915D554538}" type="datetimeFigureOut">
              <a:rPr lang="en-US" smtClean="0"/>
              <a:t>2/5/2018</a:t>
            </a:fld>
            <a:endParaRPr lang="en-US" dirty="0"/>
          </a:p>
        </p:txBody>
      </p:sp>
      <p:sp>
        <p:nvSpPr>
          <p:cNvPr id="4" name="Slide Number Placeholder 3"/>
          <p:cNvSpPr>
            <a:spLocks noGrp="1"/>
          </p:cNvSpPr>
          <p:nvPr>
            <p:ph type="sldNum" sz="quarter" idx="12"/>
          </p:nvPr>
        </p:nvSpPr>
        <p:spPr/>
        <p:txBody>
          <a:bodyPr/>
          <a:lstStyle/>
          <a:p>
            <a:fld id="{CFBA6597-D7DA-DC49-90B6-6291F05CD5D3}" type="slidenum">
              <a:rPr lang="en-US" smtClean="0"/>
              <a:t>‹#›</a:t>
            </a:fld>
            <a:endParaRPr lang="en-US" dirty="0"/>
          </a:p>
        </p:txBody>
      </p:sp>
    </p:spTree>
    <p:extLst>
      <p:ext uri="{BB962C8B-B14F-4D97-AF65-F5344CB8AC3E}">
        <p14:creationId xmlns:p14="http://schemas.microsoft.com/office/powerpoint/2010/main" val="25653465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gif"/><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image" Target="../media/image1.png"/><Relationship Id="rId5" Type="http://schemas.openxmlformats.org/officeDocument/2006/relationships/theme" Target="../theme/theme2.xml"/><Relationship Id="rId4" Type="http://schemas.openxmlformats.org/officeDocument/2006/relationships/slideLayout" Target="../slideLayouts/slideLayout9.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image" Target="../media/image1.png"/><Relationship Id="rId5" Type="http://schemas.openxmlformats.org/officeDocument/2006/relationships/theme" Target="../theme/theme3.xml"/><Relationship Id="rId4" Type="http://schemas.openxmlformats.org/officeDocument/2006/relationships/slideLayout" Target="../slideLayouts/slideLayout1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slideLayout" Target="../slideLayouts/slideLayout15.xml"/><Relationship Id="rId1" Type="http://schemas.openxmlformats.org/officeDocument/2006/relationships/slideLayout" Target="../slideLayouts/slideLayout14.xml"/><Relationship Id="rId5" Type="http://schemas.openxmlformats.org/officeDocument/2006/relationships/image" Target="../media/image1.png"/><Relationship Id="rId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gray">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93057" y="269002"/>
            <a:ext cx="5326743" cy="741362"/>
          </a:xfrm>
          <a:prstGeom prst="rect">
            <a:avLst/>
          </a:prstGeom>
        </p:spPr>
        <p:txBody>
          <a:bodyPr vert="horz" lIns="0" tIns="0" rIns="0" bIns="0" rtlCol="0" anchor="ctr">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93056" y="1959427"/>
            <a:ext cx="7993743" cy="4318001"/>
          </a:xfrm>
          <a:prstGeom prst="rect">
            <a:avLst/>
          </a:prstGeom>
        </p:spPr>
        <p:txBody>
          <a:bodyPr vert="horz" lIns="0" tIns="0" rIns="0" bIns="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693057" y="6356350"/>
            <a:ext cx="2133600" cy="365125"/>
          </a:xfrm>
          <a:prstGeom prst="rect">
            <a:avLst/>
          </a:prstGeom>
        </p:spPr>
        <p:txBody>
          <a:bodyPr vert="horz" wrap="none" lIns="0" tIns="0" rIns="0" bIns="0" rtlCol="0" anchor="ctr"/>
          <a:lstStyle>
            <a:lvl1pPr algn="l">
              <a:defRPr sz="1200" baseline="0">
                <a:solidFill>
                  <a:schemeClr val="tx1">
                    <a:lumMod val="60000"/>
                    <a:lumOff val="40000"/>
                  </a:schemeClr>
                </a:solidFill>
                <a:latin typeface="Avenir Light"/>
              </a:defRPr>
            </a:lvl1pPr>
          </a:lstStyle>
          <a:p>
            <a:fld id="{8AB2E955-1FCD-504A-A4D9-17915D554538}" type="datetimeFigureOut">
              <a:rPr lang="en-US" smtClean="0"/>
              <a:pPr/>
              <a:t>2/5/2018</a:t>
            </a:fld>
            <a:endParaRPr lang="en-US" dirty="0"/>
          </a:p>
        </p:txBody>
      </p:sp>
      <p:sp>
        <p:nvSpPr>
          <p:cNvPr id="6" name="Slide Number Placeholder 5"/>
          <p:cNvSpPr>
            <a:spLocks noGrp="1"/>
          </p:cNvSpPr>
          <p:nvPr>
            <p:ph type="sldNum" sz="quarter" idx="4"/>
          </p:nvPr>
        </p:nvSpPr>
        <p:spPr>
          <a:xfrm>
            <a:off x="7638142" y="6356350"/>
            <a:ext cx="1048655" cy="365125"/>
          </a:xfrm>
          <a:prstGeom prst="rect">
            <a:avLst/>
          </a:prstGeom>
        </p:spPr>
        <p:txBody>
          <a:bodyPr vert="horz" wrap="none" lIns="0" tIns="0" rIns="0" bIns="0" rtlCol="0" anchor="ctr"/>
          <a:lstStyle>
            <a:lvl1pPr algn="r">
              <a:defRPr sz="1200" baseline="0">
                <a:solidFill>
                  <a:schemeClr val="tx1">
                    <a:lumMod val="60000"/>
                    <a:lumOff val="40000"/>
                  </a:schemeClr>
                </a:solidFill>
                <a:latin typeface="Avenir Light"/>
              </a:defRPr>
            </a:lvl1pPr>
          </a:lstStyle>
          <a:p>
            <a:fld id="{CFBA6597-D7DA-DC49-90B6-6291F05CD5D3}" type="slidenum">
              <a:rPr lang="en-US" smtClean="0"/>
              <a:pPr/>
              <a:t>‹#›</a:t>
            </a:fld>
            <a:endParaRPr lang="en-US" dirty="0"/>
          </a:p>
        </p:txBody>
      </p:sp>
      <p:sp>
        <p:nvSpPr>
          <p:cNvPr id="14" name="Footer Placeholder 13"/>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Tree>
    <p:extLst>
      <p:ext uri="{BB962C8B-B14F-4D97-AF65-F5344CB8AC3E}">
        <p14:creationId xmlns:p14="http://schemas.microsoft.com/office/powerpoint/2010/main" val="2296350265"/>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Lst>
  <p:timing>
    <p:tnLst>
      <p:par>
        <p:cTn id="1" dur="indefinite" restart="never" nodeType="tmRoot"/>
      </p:par>
    </p:tnLst>
  </p:timing>
  <p:txStyles>
    <p:titleStyle>
      <a:lvl1pPr algn="l" defTabSz="457200" rtl="0" eaLnBrk="1" latinLnBrk="0" hangingPunct="1">
        <a:lnSpc>
          <a:spcPct val="90000"/>
        </a:lnSpc>
        <a:spcBef>
          <a:spcPct val="0"/>
        </a:spcBef>
        <a:buNone/>
        <a:defRPr sz="2400" kern="1200" cap="all">
          <a:solidFill>
            <a:schemeClr val="bg1"/>
          </a:solidFill>
          <a:latin typeface="+mj-lt"/>
          <a:ea typeface="+mj-ea"/>
          <a:cs typeface="Avenir Medium"/>
        </a:defRPr>
      </a:lvl1pPr>
    </p:titleStyle>
    <p:bodyStyle>
      <a:lvl1pPr marL="0" indent="0" algn="l" defTabSz="457200" rtl="0" eaLnBrk="1" latinLnBrk="0" hangingPunct="1">
        <a:lnSpc>
          <a:spcPct val="150000"/>
        </a:lnSpc>
        <a:spcBef>
          <a:spcPts val="0"/>
        </a:spcBef>
        <a:spcAft>
          <a:spcPts val="1000"/>
        </a:spcAft>
        <a:buClr>
          <a:schemeClr val="bg1"/>
        </a:buClr>
        <a:buSzPct val="25000"/>
        <a:buFontTx/>
        <a:buBlip>
          <a:blip r:embed="rId8"/>
        </a:buBlip>
        <a:defRPr sz="1600" kern="1200" cap="none" baseline="0">
          <a:solidFill>
            <a:schemeClr val="tx1"/>
          </a:solidFill>
          <a:latin typeface="+mn-lt"/>
          <a:ea typeface="+mn-ea"/>
          <a:cs typeface="+mn-cs"/>
        </a:defRPr>
      </a:lvl1pPr>
      <a:lvl2pPr marL="571500" indent="-227013" algn="l" defTabSz="457200" rtl="0" eaLnBrk="1" latinLnBrk="0" hangingPunct="1">
        <a:lnSpc>
          <a:spcPct val="150000"/>
        </a:lnSpc>
        <a:spcBef>
          <a:spcPts val="0"/>
        </a:spcBef>
        <a:spcAft>
          <a:spcPts val="1000"/>
        </a:spcAft>
        <a:buClr>
          <a:schemeClr val="accent1"/>
        </a:buClr>
        <a:buFont typeface="Wingdings" charset="2"/>
        <a:buChar char="§"/>
        <a:defRPr sz="1600" kern="1200" cap="none" baseline="0">
          <a:solidFill>
            <a:schemeClr val="tx1"/>
          </a:solidFill>
          <a:latin typeface="+mn-lt"/>
          <a:ea typeface="+mn-ea"/>
          <a:cs typeface="+mn-cs"/>
        </a:defRPr>
      </a:lvl2pPr>
      <a:lvl3pPr marL="915988" indent="-227013" algn="l" defTabSz="457200" rtl="0" eaLnBrk="1" latinLnBrk="0" hangingPunct="1">
        <a:lnSpc>
          <a:spcPct val="150000"/>
        </a:lnSpc>
        <a:spcBef>
          <a:spcPts val="0"/>
        </a:spcBef>
        <a:spcAft>
          <a:spcPts val="1000"/>
        </a:spcAft>
        <a:buClr>
          <a:schemeClr val="accent2"/>
        </a:buClr>
        <a:buFont typeface="Wingdings" charset="2"/>
        <a:buChar char="§"/>
        <a:defRPr sz="1600" kern="1200" cap="none" baseline="0">
          <a:solidFill>
            <a:schemeClr val="tx1"/>
          </a:solidFill>
          <a:latin typeface="+mn-lt"/>
          <a:ea typeface="+mn-ea"/>
          <a:cs typeface="+mn-cs"/>
        </a:defRPr>
      </a:lvl3pPr>
      <a:lvl4pPr marL="1260475" indent="-234950" algn="l" defTabSz="457200" rtl="0" eaLnBrk="1" latinLnBrk="0" hangingPunct="1">
        <a:lnSpc>
          <a:spcPct val="150000"/>
        </a:lnSpc>
        <a:spcBef>
          <a:spcPts val="0"/>
        </a:spcBef>
        <a:spcAft>
          <a:spcPts val="1000"/>
        </a:spcAft>
        <a:buClr>
          <a:schemeClr val="accent3"/>
        </a:buClr>
        <a:buFont typeface="Wingdings" charset="2"/>
        <a:buChar char="§"/>
        <a:defRPr sz="1600" kern="1200" cap="none" baseline="0">
          <a:solidFill>
            <a:schemeClr val="tx1"/>
          </a:solidFill>
          <a:latin typeface="+mn-lt"/>
          <a:ea typeface="+mn-ea"/>
          <a:cs typeface="+mn-cs"/>
        </a:defRPr>
      </a:lvl4pPr>
      <a:lvl5pPr marL="1597025" indent="-227013" algn="l" defTabSz="457200" rtl="0" eaLnBrk="1" latinLnBrk="0" hangingPunct="1">
        <a:lnSpc>
          <a:spcPct val="150000"/>
        </a:lnSpc>
        <a:spcBef>
          <a:spcPts val="0"/>
        </a:spcBef>
        <a:spcAft>
          <a:spcPts val="1000"/>
        </a:spcAft>
        <a:buClr>
          <a:schemeClr val="accent4"/>
        </a:buClr>
        <a:buFont typeface="Wingdings" charset="2"/>
        <a:buChar char="§"/>
        <a:defRPr sz="1600" kern="1200" cap="none" baseline="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gray">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93056" y="169221"/>
            <a:ext cx="5715000" cy="741362"/>
          </a:xfrm>
          <a:prstGeom prst="rect">
            <a:avLst/>
          </a:prstGeom>
        </p:spPr>
        <p:txBody>
          <a:bodyPr vert="horz" lIns="0" tIns="0" rIns="0" bIns="0" rtlCol="0" anchor="ctr">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93056" y="1959427"/>
            <a:ext cx="7993743" cy="4318001"/>
          </a:xfrm>
          <a:prstGeom prst="rect">
            <a:avLst/>
          </a:prstGeom>
        </p:spPr>
        <p:txBody>
          <a:bodyPr vert="horz" lIns="0" tIns="0" rIns="0" bIns="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693057" y="6356350"/>
            <a:ext cx="2133600" cy="365125"/>
          </a:xfrm>
          <a:prstGeom prst="rect">
            <a:avLst/>
          </a:prstGeom>
        </p:spPr>
        <p:txBody>
          <a:bodyPr vert="horz" wrap="none" lIns="0" tIns="0" rIns="0" bIns="0" rtlCol="0" anchor="ctr"/>
          <a:lstStyle>
            <a:lvl1pPr algn="l">
              <a:defRPr sz="1200" baseline="0">
                <a:solidFill>
                  <a:schemeClr val="tx1">
                    <a:lumMod val="60000"/>
                    <a:lumOff val="40000"/>
                  </a:schemeClr>
                </a:solidFill>
                <a:latin typeface="Avenir Light"/>
              </a:defRPr>
            </a:lvl1pPr>
          </a:lstStyle>
          <a:p>
            <a:fld id="{8AB2E955-1FCD-504A-A4D9-17915D554538}" type="datetimeFigureOut">
              <a:rPr lang="en-US" smtClean="0"/>
              <a:pPr/>
              <a:t>2/5/2018</a:t>
            </a:fld>
            <a:endParaRPr lang="en-US" dirty="0"/>
          </a:p>
        </p:txBody>
      </p:sp>
      <p:sp>
        <p:nvSpPr>
          <p:cNvPr id="6" name="Slide Number Placeholder 5"/>
          <p:cNvSpPr>
            <a:spLocks noGrp="1"/>
          </p:cNvSpPr>
          <p:nvPr>
            <p:ph type="sldNum" sz="quarter" idx="4"/>
          </p:nvPr>
        </p:nvSpPr>
        <p:spPr>
          <a:xfrm>
            <a:off x="7638142" y="6356350"/>
            <a:ext cx="1048655" cy="365125"/>
          </a:xfrm>
          <a:prstGeom prst="rect">
            <a:avLst/>
          </a:prstGeom>
        </p:spPr>
        <p:txBody>
          <a:bodyPr vert="horz" wrap="none" lIns="0" tIns="0" rIns="0" bIns="0" rtlCol="0" anchor="ctr"/>
          <a:lstStyle>
            <a:lvl1pPr algn="r">
              <a:defRPr sz="1200" baseline="0">
                <a:solidFill>
                  <a:schemeClr val="tx1">
                    <a:lumMod val="60000"/>
                    <a:lumOff val="40000"/>
                  </a:schemeClr>
                </a:solidFill>
                <a:latin typeface="Avenir Light"/>
              </a:defRPr>
            </a:lvl1pPr>
          </a:lstStyle>
          <a:p>
            <a:fld id="{CFBA6597-D7DA-DC49-90B6-6291F05CD5D3}" type="slidenum">
              <a:rPr lang="en-US" smtClean="0"/>
              <a:pPr/>
              <a:t>‹#›</a:t>
            </a:fld>
            <a:endParaRPr lang="en-US" dirty="0"/>
          </a:p>
        </p:txBody>
      </p:sp>
    </p:spTree>
    <p:extLst>
      <p:ext uri="{BB962C8B-B14F-4D97-AF65-F5344CB8AC3E}">
        <p14:creationId xmlns:p14="http://schemas.microsoft.com/office/powerpoint/2010/main" val="722447150"/>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Lst>
  <p:txStyles>
    <p:titleStyle>
      <a:lvl1pPr algn="l" defTabSz="457200" rtl="0" eaLnBrk="1" latinLnBrk="0" hangingPunct="1">
        <a:lnSpc>
          <a:spcPct val="90000"/>
        </a:lnSpc>
        <a:spcBef>
          <a:spcPct val="0"/>
        </a:spcBef>
        <a:buNone/>
        <a:defRPr sz="2400" kern="1200" cap="all">
          <a:solidFill>
            <a:schemeClr val="bg1"/>
          </a:solidFill>
          <a:latin typeface="+mj-lt"/>
          <a:ea typeface="+mj-ea"/>
          <a:cs typeface="Avenir Medium"/>
        </a:defRPr>
      </a:lvl1pPr>
    </p:titleStyle>
    <p:bodyStyle>
      <a:lvl1pPr marL="285750" indent="-285750" algn="l" defTabSz="457200" rtl="0" eaLnBrk="1" latinLnBrk="0" hangingPunct="1">
        <a:lnSpc>
          <a:spcPct val="150000"/>
        </a:lnSpc>
        <a:spcBef>
          <a:spcPts val="0"/>
        </a:spcBef>
        <a:spcAft>
          <a:spcPts val="1000"/>
        </a:spcAft>
        <a:buClr>
          <a:schemeClr val="tx1">
            <a:lumMod val="75000"/>
          </a:schemeClr>
        </a:buClr>
        <a:buSzPct val="100000"/>
        <a:buFont typeface="Wingdings" panose="05000000000000000000" pitchFamily="2" charset="2"/>
        <a:buChar char="§"/>
        <a:defRPr sz="1600" kern="1200" cap="none" baseline="0">
          <a:solidFill>
            <a:schemeClr val="tx1"/>
          </a:solidFill>
          <a:latin typeface="Avenir Light"/>
          <a:ea typeface="+mn-ea"/>
          <a:cs typeface="+mn-cs"/>
        </a:defRPr>
      </a:lvl1pPr>
      <a:lvl2pPr marL="571500" indent="-227013" algn="l" defTabSz="457200" rtl="0" eaLnBrk="1" latinLnBrk="0" hangingPunct="1">
        <a:lnSpc>
          <a:spcPct val="150000"/>
        </a:lnSpc>
        <a:spcBef>
          <a:spcPts val="0"/>
        </a:spcBef>
        <a:spcAft>
          <a:spcPts val="1000"/>
        </a:spcAft>
        <a:buClr>
          <a:schemeClr val="accent1"/>
        </a:buClr>
        <a:buFont typeface="Wingdings" charset="2"/>
        <a:buChar char="§"/>
        <a:tabLst/>
        <a:defRPr sz="1600" kern="1200" cap="none" baseline="0">
          <a:solidFill>
            <a:schemeClr val="tx1"/>
          </a:solidFill>
          <a:latin typeface="Avenir Light"/>
          <a:ea typeface="+mn-ea"/>
          <a:cs typeface="+mn-cs"/>
        </a:defRPr>
      </a:lvl2pPr>
      <a:lvl3pPr marL="915988" indent="-227013" algn="l" defTabSz="457200" rtl="0" eaLnBrk="1" latinLnBrk="0" hangingPunct="1">
        <a:lnSpc>
          <a:spcPct val="150000"/>
        </a:lnSpc>
        <a:spcBef>
          <a:spcPts val="0"/>
        </a:spcBef>
        <a:spcAft>
          <a:spcPts val="1000"/>
        </a:spcAft>
        <a:buClr>
          <a:schemeClr val="accent2"/>
        </a:buClr>
        <a:buFont typeface="Wingdings" charset="2"/>
        <a:buChar char="§"/>
        <a:defRPr sz="1600" kern="1200" cap="none" baseline="0">
          <a:solidFill>
            <a:schemeClr val="tx1"/>
          </a:solidFill>
          <a:latin typeface="Avenir Light"/>
          <a:ea typeface="+mn-ea"/>
          <a:cs typeface="+mn-cs"/>
        </a:defRPr>
      </a:lvl3pPr>
      <a:lvl4pPr marL="1260475" indent="-234950" algn="l" defTabSz="457200" rtl="0" eaLnBrk="1" latinLnBrk="0" hangingPunct="1">
        <a:lnSpc>
          <a:spcPct val="150000"/>
        </a:lnSpc>
        <a:spcBef>
          <a:spcPts val="0"/>
        </a:spcBef>
        <a:spcAft>
          <a:spcPts val="1000"/>
        </a:spcAft>
        <a:buClr>
          <a:schemeClr val="accent3"/>
        </a:buClr>
        <a:buFont typeface="Wingdings" charset="2"/>
        <a:buChar char="§"/>
        <a:defRPr sz="1600" kern="1200" cap="none" baseline="0">
          <a:solidFill>
            <a:schemeClr val="tx1"/>
          </a:solidFill>
          <a:latin typeface="Avenir Light"/>
          <a:ea typeface="+mn-ea"/>
          <a:cs typeface="+mn-cs"/>
        </a:defRPr>
      </a:lvl4pPr>
      <a:lvl5pPr marL="1597025" indent="-227013" algn="l" defTabSz="457200" rtl="0" eaLnBrk="1" latinLnBrk="0" hangingPunct="1">
        <a:lnSpc>
          <a:spcPct val="150000"/>
        </a:lnSpc>
        <a:spcBef>
          <a:spcPts val="0"/>
        </a:spcBef>
        <a:spcAft>
          <a:spcPts val="1000"/>
        </a:spcAft>
        <a:buClr>
          <a:schemeClr val="accent4"/>
        </a:buClr>
        <a:buFont typeface="Wingdings" charset="2"/>
        <a:buChar char="§"/>
        <a:defRPr sz="1600" kern="1200" cap="none" baseline="0">
          <a:solidFill>
            <a:schemeClr val="tx1"/>
          </a:solidFill>
          <a:latin typeface="Avenir Ligh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bwMode="gray">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93057" y="269002"/>
            <a:ext cx="4831443" cy="741362"/>
          </a:xfrm>
          <a:prstGeom prst="rect">
            <a:avLst/>
          </a:prstGeom>
        </p:spPr>
        <p:txBody>
          <a:bodyPr vert="horz" lIns="0" tIns="0" rIns="0" bIns="0" rtlCol="0" anchor="ctr">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93056" y="1959427"/>
            <a:ext cx="7993743" cy="4318001"/>
          </a:xfrm>
          <a:prstGeom prst="rect">
            <a:avLst/>
          </a:prstGeom>
        </p:spPr>
        <p:txBody>
          <a:bodyPr vert="horz" lIns="0" tIns="0" rIns="0" bIns="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693057" y="6356350"/>
            <a:ext cx="2133600" cy="365125"/>
          </a:xfrm>
          <a:prstGeom prst="rect">
            <a:avLst/>
          </a:prstGeom>
        </p:spPr>
        <p:txBody>
          <a:bodyPr vert="horz" wrap="none" lIns="0" tIns="0" rIns="0" bIns="0" rtlCol="0" anchor="ctr"/>
          <a:lstStyle>
            <a:lvl1pPr algn="l">
              <a:defRPr sz="1200" baseline="0">
                <a:solidFill>
                  <a:schemeClr val="tx1">
                    <a:lumMod val="60000"/>
                    <a:lumOff val="40000"/>
                  </a:schemeClr>
                </a:solidFill>
                <a:latin typeface="Avenir Light"/>
              </a:defRPr>
            </a:lvl1pPr>
          </a:lstStyle>
          <a:p>
            <a:fld id="{8AB2E955-1FCD-504A-A4D9-17915D554538}" type="datetimeFigureOut">
              <a:rPr lang="en-US" smtClean="0"/>
              <a:pPr/>
              <a:t>2/5/2018</a:t>
            </a:fld>
            <a:endParaRPr lang="en-US" dirty="0"/>
          </a:p>
        </p:txBody>
      </p:sp>
      <p:sp>
        <p:nvSpPr>
          <p:cNvPr id="6" name="Slide Number Placeholder 5"/>
          <p:cNvSpPr>
            <a:spLocks noGrp="1"/>
          </p:cNvSpPr>
          <p:nvPr>
            <p:ph type="sldNum" sz="quarter" idx="4"/>
          </p:nvPr>
        </p:nvSpPr>
        <p:spPr>
          <a:xfrm>
            <a:off x="7638142" y="6356350"/>
            <a:ext cx="1048655" cy="365125"/>
          </a:xfrm>
          <a:prstGeom prst="rect">
            <a:avLst/>
          </a:prstGeom>
        </p:spPr>
        <p:txBody>
          <a:bodyPr vert="horz" wrap="none" lIns="0" tIns="0" rIns="0" bIns="0" rtlCol="0" anchor="ctr"/>
          <a:lstStyle>
            <a:lvl1pPr algn="r">
              <a:defRPr sz="1200" baseline="0">
                <a:solidFill>
                  <a:schemeClr val="tx1">
                    <a:lumMod val="60000"/>
                    <a:lumOff val="40000"/>
                  </a:schemeClr>
                </a:solidFill>
                <a:latin typeface="Avenir Light"/>
              </a:defRPr>
            </a:lvl1pPr>
          </a:lstStyle>
          <a:p>
            <a:fld id="{CFBA6597-D7DA-DC49-90B6-6291F05CD5D3}" type="slidenum">
              <a:rPr lang="en-US" smtClean="0"/>
              <a:pPr/>
              <a:t>‹#›</a:t>
            </a:fld>
            <a:endParaRPr lang="en-US" dirty="0"/>
          </a:p>
        </p:txBody>
      </p:sp>
    </p:spTree>
    <p:extLst>
      <p:ext uri="{BB962C8B-B14F-4D97-AF65-F5344CB8AC3E}">
        <p14:creationId xmlns:p14="http://schemas.microsoft.com/office/powerpoint/2010/main" val="2886680448"/>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Lst>
  <p:txStyles>
    <p:titleStyle>
      <a:lvl1pPr algn="l" defTabSz="457200" rtl="0" eaLnBrk="1" latinLnBrk="0" hangingPunct="1">
        <a:lnSpc>
          <a:spcPct val="90000"/>
        </a:lnSpc>
        <a:spcBef>
          <a:spcPct val="0"/>
        </a:spcBef>
        <a:buNone/>
        <a:defRPr sz="2800" b="1" i="0" kern="1200" cap="all" baseline="0">
          <a:solidFill>
            <a:schemeClr val="bg1"/>
          </a:solidFill>
          <a:latin typeface="+mj-lt"/>
          <a:ea typeface="+mj-ea"/>
          <a:cs typeface="Avenir Medium"/>
        </a:defRPr>
      </a:lvl1pPr>
    </p:titleStyle>
    <p:bodyStyle>
      <a:lvl1pPr marL="285750" indent="-285750" algn="l" defTabSz="457200" rtl="0" eaLnBrk="1" latinLnBrk="0" hangingPunct="1">
        <a:lnSpc>
          <a:spcPct val="150000"/>
        </a:lnSpc>
        <a:spcBef>
          <a:spcPts val="0"/>
        </a:spcBef>
        <a:spcAft>
          <a:spcPts val="1000"/>
        </a:spcAft>
        <a:buClr>
          <a:schemeClr val="tx1">
            <a:lumMod val="75000"/>
          </a:schemeClr>
        </a:buClr>
        <a:buSzPct val="100000"/>
        <a:buFont typeface="Wingdings" panose="05000000000000000000" pitchFamily="2" charset="2"/>
        <a:buChar char="§"/>
        <a:defRPr sz="1600" kern="1200" cap="none" baseline="0">
          <a:solidFill>
            <a:schemeClr val="tx1"/>
          </a:solidFill>
          <a:latin typeface="+mn-lt"/>
          <a:ea typeface="+mn-ea"/>
          <a:cs typeface="+mn-cs"/>
        </a:defRPr>
      </a:lvl1pPr>
      <a:lvl2pPr marL="571500" indent="-227013" algn="l" defTabSz="457200" rtl="0" eaLnBrk="1" latinLnBrk="0" hangingPunct="1">
        <a:lnSpc>
          <a:spcPct val="150000"/>
        </a:lnSpc>
        <a:spcBef>
          <a:spcPts val="0"/>
        </a:spcBef>
        <a:spcAft>
          <a:spcPts val="1000"/>
        </a:spcAft>
        <a:buClr>
          <a:schemeClr val="accent1"/>
        </a:buClr>
        <a:buFont typeface="Wingdings" charset="2"/>
        <a:buChar char="§"/>
        <a:tabLst/>
        <a:defRPr sz="1600" kern="1200" cap="none" baseline="0">
          <a:solidFill>
            <a:schemeClr val="tx1"/>
          </a:solidFill>
          <a:latin typeface="+mn-lt"/>
          <a:ea typeface="+mn-ea"/>
          <a:cs typeface="+mn-cs"/>
        </a:defRPr>
      </a:lvl2pPr>
      <a:lvl3pPr marL="915988" indent="-227013" algn="l" defTabSz="457200" rtl="0" eaLnBrk="1" latinLnBrk="0" hangingPunct="1">
        <a:lnSpc>
          <a:spcPct val="150000"/>
        </a:lnSpc>
        <a:spcBef>
          <a:spcPts val="0"/>
        </a:spcBef>
        <a:spcAft>
          <a:spcPts val="1000"/>
        </a:spcAft>
        <a:buClr>
          <a:schemeClr val="accent2"/>
        </a:buClr>
        <a:buFont typeface="Wingdings" charset="2"/>
        <a:buChar char="§"/>
        <a:defRPr sz="1600" kern="1200" cap="none" baseline="0">
          <a:solidFill>
            <a:schemeClr val="tx1"/>
          </a:solidFill>
          <a:latin typeface="+mn-lt"/>
          <a:ea typeface="+mn-ea"/>
          <a:cs typeface="+mn-cs"/>
        </a:defRPr>
      </a:lvl3pPr>
      <a:lvl4pPr marL="1260475" indent="-234950" algn="l" defTabSz="457200" rtl="0" eaLnBrk="1" latinLnBrk="0" hangingPunct="1">
        <a:lnSpc>
          <a:spcPct val="150000"/>
        </a:lnSpc>
        <a:spcBef>
          <a:spcPts val="0"/>
        </a:spcBef>
        <a:spcAft>
          <a:spcPts val="1000"/>
        </a:spcAft>
        <a:buClr>
          <a:schemeClr val="accent3"/>
        </a:buClr>
        <a:buFont typeface="Wingdings" charset="2"/>
        <a:buChar char="§"/>
        <a:defRPr sz="1600" kern="1200" cap="none" baseline="0">
          <a:solidFill>
            <a:schemeClr val="tx1"/>
          </a:solidFill>
          <a:latin typeface="+mn-lt"/>
          <a:ea typeface="+mn-ea"/>
          <a:cs typeface="+mn-cs"/>
        </a:defRPr>
      </a:lvl4pPr>
      <a:lvl5pPr marL="1597025" indent="-227013" algn="l" defTabSz="457200" rtl="0" eaLnBrk="1" latinLnBrk="0" hangingPunct="1">
        <a:lnSpc>
          <a:spcPct val="150000"/>
        </a:lnSpc>
        <a:spcBef>
          <a:spcPts val="0"/>
        </a:spcBef>
        <a:spcAft>
          <a:spcPts val="1000"/>
        </a:spcAft>
        <a:buClr>
          <a:schemeClr val="accent4"/>
        </a:buClr>
        <a:buFont typeface="Wingdings" charset="2"/>
        <a:buChar char="§"/>
        <a:defRPr sz="1600" kern="1200" cap="none" baseline="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bwMode="gray">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45557" y="269002"/>
            <a:ext cx="7041240" cy="741362"/>
          </a:xfrm>
          <a:prstGeom prst="rect">
            <a:avLst/>
          </a:prstGeom>
        </p:spPr>
        <p:txBody>
          <a:bodyPr vert="horz" lIns="0" tIns="0" rIns="0" bIns="0" rtlCol="0" anchor="b" anchorCtr="0">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1645556" y="1732643"/>
            <a:ext cx="7041241" cy="4254500"/>
          </a:xfrm>
          <a:prstGeom prst="rect">
            <a:avLst/>
          </a:prstGeom>
        </p:spPr>
        <p:txBody>
          <a:bodyPr vert="horz" lIns="0" tIns="0" rIns="0" bIns="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1645555" y="6356350"/>
            <a:ext cx="1710874" cy="365125"/>
          </a:xfrm>
          <a:prstGeom prst="rect">
            <a:avLst/>
          </a:prstGeom>
        </p:spPr>
        <p:txBody>
          <a:bodyPr vert="horz" wrap="none" lIns="0" tIns="0" rIns="0" bIns="0" rtlCol="0" anchor="ctr"/>
          <a:lstStyle>
            <a:lvl1pPr algn="l">
              <a:defRPr sz="1200" baseline="0">
                <a:solidFill>
                  <a:schemeClr val="tx1">
                    <a:lumMod val="60000"/>
                    <a:lumOff val="40000"/>
                  </a:schemeClr>
                </a:solidFill>
                <a:latin typeface="Avenir Light"/>
              </a:defRPr>
            </a:lvl1pPr>
          </a:lstStyle>
          <a:p>
            <a:fld id="{8AB2E955-1FCD-504A-A4D9-17915D554538}" type="datetimeFigureOut">
              <a:rPr lang="en-US" smtClean="0"/>
              <a:pPr/>
              <a:t>2/5/2018</a:t>
            </a:fld>
            <a:endParaRPr lang="en-US" dirty="0"/>
          </a:p>
        </p:txBody>
      </p:sp>
      <p:sp>
        <p:nvSpPr>
          <p:cNvPr id="6" name="Slide Number Placeholder 5"/>
          <p:cNvSpPr>
            <a:spLocks noGrp="1"/>
          </p:cNvSpPr>
          <p:nvPr>
            <p:ph type="sldNum" sz="quarter" idx="4"/>
          </p:nvPr>
        </p:nvSpPr>
        <p:spPr>
          <a:xfrm>
            <a:off x="7638142" y="6356350"/>
            <a:ext cx="1048655" cy="365125"/>
          </a:xfrm>
          <a:prstGeom prst="rect">
            <a:avLst/>
          </a:prstGeom>
        </p:spPr>
        <p:txBody>
          <a:bodyPr vert="horz" wrap="none" lIns="0" tIns="0" rIns="0" bIns="0" rtlCol="0" anchor="ctr"/>
          <a:lstStyle>
            <a:lvl1pPr algn="r">
              <a:defRPr sz="1200" baseline="0">
                <a:solidFill>
                  <a:schemeClr val="tx1">
                    <a:lumMod val="60000"/>
                    <a:lumOff val="40000"/>
                  </a:schemeClr>
                </a:solidFill>
                <a:latin typeface="Avenir Light"/>
              </a:defRPr>
            </a:lvl1pPr>
          </a:lstStyle>
          <a:p>
            <a:fld id="{CFBA6597-D7DA-DC49-90B6-6291F05CD5D3}" type="slidenum">
              <a:rPr lang="en-US" smtClean="0"/>
              <a:pPr/>
              <a:t>‹#›</a:t>
            </a:fld>
            <a:endParaRPr lang="en-US" dirty="0"/>
          </a:p>
        </p:txBody>
      </p:sp>
    </p:spTree>
    <p:extLst>
      <p:ext uri="{BB962C8B-B14F-4D97-AF65-F5344CB8AC3E}">
        <p14:creationId xmlns:p14="http://schemas.microsoft.com/office/powerpoint/2010/main" val="3116210396"/>
      </p:ext>
    </p:extLst>
  </p:cSld>
  <p:clrMap bg1="lt1" tx1="dk1" bg2="lt2" tx2="dk2" accent1="accent1" accent2="accent2" accent3="accent3" accent4="accent4" accent5="accent5" accent6="accent6" hlink="hlink" folHlink="folHlink"/>
  <p:sldLayoutIdLst>
    <p:sldLayoutId id="2147483670" r:id="rId1"/>
    <p:sldLayoutId id="2147483672" r:id="rId2"/>
    <p:sldLayoutId id="2147483673" r:id="rId3"/>
  </p:sldLayoutIdLst>
  <p:txStyles>
    <p:titleStyle>
      <a:lvl1pPr algn="l" defTabSz="457200" rtl="0" eaLnBrk="1" latinLnBrk="0" hangingPunct="1">
        <a:lnSpc>
          <a:spcPct val="90000"/>
        </a:lnSpc>
        <a:spcBef>
          <a:spcPct val="0"/>
        </a:spcBef>
        <a:buNone/>
        <a:defRPr sz="2800" b="1" kern="1200" cap="all" baseline="0">
          <a:solidFill>
            <a:schemeClr val="accent1"/>
          </a:solidFill>
          <a:latin typeface="+mj-lt"/>
          <a:ea typeface="+mj-ea"/>
          <a:cs typeface="Avenir Medium"/>
        </a:defRPr>
      </a:lvl1pPr>
    </p:titleStyle>
    <p:bodyStyle>
      <a:lvl1pPr marL="285750" indent="-285750" algn="l" defTabSz="457200" rtl="0" eaLnBrk="1" latinLnBrk="0" hangingPunct="1">
        <a:lnSpc>
          <a:spcPct val="150000"/>
        </a:lnSpc>
        <a:spcBef>
          <a:spcPts val="0"/>
        </a:spcBef>
        <a:spcAft>
          <a:spcPts val="1000"/>
        </a:spcAft>
        <a:buClr>
          <a:schemeClr val="tx1">
            <a:lumMod val="75000"/>
          </a:schemeClr>
        </a:buClr>
        <a:buSzPct val="100000"/>
        <a:buFont typeface="Wingdings" panose="05000000000000000000" pitchFamily="2" charset="2"/>
        <a:buChar char="§"/>
        <a:defRPr sz="1600" kern="1200" cap="none" baseline="0">
          <a:solidFill>
            <a:schemeClr val="tx1"/>
          </a:solidFill>
          <a:latin typeface="+mn-lt"/>
          <a:ea typeface="+mn-ea"/>
          <a:cs typeface="+mn-cs"/>
        </a:defRPr>
      </a:lvl1pPr>
      <a:lvl2pPr marL="571500" indent="-228600" algn="l" defTabSz="457200" rtl="0" eaLnBrk="1" latinLnBrk="0" hangingPunct="1">
        <a:lnSpc>
          <a:spcPct val="150000"/>
        </a:lnSpc>
        <a:spcBef>
          <a:spcPts val="0"/>
        </a:spcBef>
        <a:spcAft>
          <a:spcPts val="1000"/>
        </a:spcAft>
        <a:buClr>
          <a:schemeClr val="accent1"/>
        </a:buClr>
        <a:buFont typeface="Wingdings" charset="2"/>
        <a:buChar char="§"/>
        <a:defRPr sz="1600" kern="1200" cap="none" baseline="0">
          <a:solidFill>
            <a:schemeClr val="tx1"/>
          </a:solidFill>
          <a:latin typeface="+mn-lt"/>
          <a:ea typeface="+mn-ea"/>
          <a:cs typeface="+mn-cs"/>
        </a:defRPr>
      </a:lvl2pPr>
      <a:lvl3pPr marL="915988" indent="-227013" algn="l" defTabSz="457200" rtl="0" eaLnBrk="1" latinLnBrk="0" hangingPunct="1">
        <a:lnSpc>
          <a:spcPct val="150000"/>
        </a:lnSpc>
        <a:spcBef>
          <a:spcPts val="0"/>
        </a:spcBef>
        <a:spcAft>
          <a:spcPts val="1000"/>
        </a:spcAft>
        <a:buClr>
          <a:schemeClr val="accent2"/>
        </a:buClr>
        <a:buFont typeface="Wingdings" charset="2"/>
        <a:buChar char="§"/>
        <a:defRPr sz="1600" kern="1200" cap="none" baseline="0">
          <a:solidFill>
            <a:schemeClr val="tx1"/>
          </a:solidFill>
          <a:latin typeface="+mn-lt"/>
          <a:ea typeface="+mn-ea"/>
          <a:cs typeface="+mn-cs"/>
        </a:defRPr>
      </a:lvl3pPr>
      <a:lvl4pPr marL="1260475" indent="-234950" algn="l" defTabSz="457200" rtl="0" eaLnBrk="1" latinLnBrk="0" hangingPunct="1">
        <a:lnSpc>
          <a:spcPct val="150000"/>
        </a:lnSpc>
        <a:spcBef>
          <a:spcPts val="0"/>
        </a:spcBef>
        <a:spcAft>
          <a:spcPts val="1000"/>
        </a:spcAft>
        <a:buClr>
          <a:schemeClr val="accent3"/>
        </a:buClr>
        <a:buFont typeface="Wingdings" charset="2"/>
        <a:buChar char="§"/>
        <a:defRPr sz="1600" kern="1200" cap="none" baseline="0">
          <a:solidFill>
            <a:schemeClr val="tx1"/>
          </a:solidFill>
          <a:latin typeface="+mn-lt"/>
          <a:ea typeface="+mn-ea"/>
          <a:cs typeface="+mn-cs"/>
        </a:defRPr>
      </a:lvl4pPr>
      <a:lvl5pPr marL="1597025" indent="-228600" algn="l" defTabSz="457200" rtl="0" eaLnBrk="1" latinLnBrk="0" hangingPunct="1">
        <a:lnSpc>
          <a:spcPct val="150000"/>
        </a:lnSpc>
        <a:spcBef>
          <a:spcPts val="0"/>
        </a:spcBef>
        <a:spcAft>
          <a:spcPts val="1000"/>
        </a:spcAft>
        <a:buClr>
          <a:schemeClr val="accent4"/>
        </a:buClr>
        <a:buFont typeface="Wingdings" charset="2"/>
        <a:buChar char="§"/>
        <a:defRPr sz="1600" kern="1200" cap="none" baseline="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0.wav"/><Relationship Id="rId1" Type="http://schemas.microsoft.com/office/2007/relationships/media" Target="../media/media10.wav"/><Relationship Id="rId5" Type="http://schemas.openxmlformats.org/officeDocument/2006/relationships/image" Target="../media/image20.jpe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1.wav"/><Relationship Id="rId1" Type="http://schemas.microsoft.com/office/2007/relationships/media" Target="../media/media11.wav"/><Relationship Id="rId6" Type="http://schemas.openxmlformats.org/officeDocument/2006/relationships/image" Target="../media/image5.png"/><Relationship Id="rId5" Type="http://schemas.openxmlformats.org/officeDocument/2006/relationships/image" Target="../media/image21.png"/><Relationship Id="rId4" Type="http://schemas.openxmlformats.org/officeDocument/2006/relationships/notesSlide" Target="../notesSlides/notesSlide5.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2.wav"/><Relationship Id="rId1" Type="http://schemas.microsoft.com/office/2007/relationships/media" Target="../media/media12.wav"/><Relationship Id="rId6" Type="http://schemas.openxmlformats.org/officeDocument/2006/relationships/image" Target="../media/image5.png"/><Relationship Id="rId5" Type="http://schemas.openxmlformats.org/officeDocument/2006/relationships/image" Target="../media/image23.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3.wav"/><Relationship Id="rId1" Type="http://schemas.microsoft.com/office/2007/relationships/media" Target="../media/media13.wav"/><Relationship Id="rId6" Type="http://schemas.openxmlformats.org/officeDocument/2006/relationships/image" Target="../media/image24.jpeg"/><Relationship Id="rId5" Type="http://schemas.openxmlformats.org/officeDocument/2006/relationships/image" Target="../media/image5.png"/><Relationship Id="rId4" Type="http://schemas.openxmlformats.org/officeDocument/2006/relationships/notesSlide" Target="../notesSlides/notesSlide6.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4.wav"/><Relationship Id="rId1" Type="http://schemas.microsoft.com/office/2007/relationships/media" Target="../media/media14.wav"/><Relationship Id="rId5" Type="http://schemas.openxmlformats.org/officeDocument/2006/relationships/image" Target="../media/image5.png"/><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5.png"/><Relationship Id="rId2" Type="http://schemas.openxmlformats.org/officeDocument/2006/relationships/audio" Target="../media/media15.wav"/><Relationship Id="rId1" Type="http://schemas.microsoft.com/office/2007/relationships/media" Target="../media/media15.wav"/><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notesSlide" Target="../notesSlides/notesSlide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hyperlink" Target="mailto:risckcheck@sdcounty.ca.gov" TargetMode="External"/><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5" Type="http://schemas.openxmlformats.org/officeDocument/2006/relationships/image" Target="../media/image5.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10.jpeg"/><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wav"/><Relationship Id="rId1" Type="http://schemas.microsoft.com/office/2007/relationships/media" Target="../media/media4.wav"/><Relationship Id="rId5" Type="http://schemas.openxmlformats.org/officeDocument/2006/relationships/image" Target="../media/image5.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wav"/><Relationship Id="rId1" Type="http://schemas.microsoft.com/office/2007/relationships/media" Target="../media/media5.wav"/><Relationship Id="rId6" Type="http://schemas.openxmlformats.org/officeDocument/2006/relationships/image" Target="../media/image5.png"/><Relationship Id="rId5" Type="http://schemas.openxmlformats.org/officeDocument/2006/relationships/image" Target="../media/image12.png"/><Relationship Id="rId4" Type="http://schemas.openxmlformats.org/officeDocument/2006/relationships/notesSlide" Target="../notesSlides/notesSlide1.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wav"/><Relationship Id="rId1" Type="http://schemas.microsoft.com/office/2007/relationships/media" Target="../media/media6.wav"/><Relationship Id="rId5" Type="http://schemas.openxmlformats.org/officeDocument/2006/relationships/image" Target="../media/image5.png"/><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5.png"/><Relationship Id="rId2" Type="http://schemas.openxmlformats.org/officeDocument/2006/relationships/audio" Target="../media/media7.wav"/><Relationship Id="rId1" Type="http://schemas.microsoft.com/office/2007/relationships/media" Target="../media/media7.wav"/><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notesSlide" Target="../notesSlides/notesSlide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0.xml"/><Relationship Id="rId7" Type="http://schemas.openxmlformats.org/officeDocument/2006/relationships/image" Target="../media/image5.png"/><Relationship Id="rId2" Type="http://schemas.openxmlformats.org/officeDocument/2006/relationships/audio" Target="../media/media8.wav"/><Relationship Id="rId1" Type="http://schemas.microsoft.com/office/2007/relationships/media" Target="../media/media8.wav"/><Relationship Id="rId6" Type="http://schemas.openxmlformats.org/officeDocument/2006/relationships/image" Target="../media/image17.PNG"/><Relationship Id="rId5" Type="http://schemas.openxmlformats.org/officeDocument/2006/relationships/image" Target="../media/image16.jpeg"/><Relationship Id="rId4" Type="http://schemas.openxmlformats.org/officeDocument/2006/relationships/notesSlide" Target="../notesSlides/notesSlide3.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19.png"/><Relationship Id="rId2" Type="http://schemas.openxmlformats.org/officeDocument/2006/relationships/audio" Target="../media/media9.wav"/><Relationship Id="rId1" Type="http://schemas.microsoft.com/office/2007/relationships/media" Target="../media/media9.wav"/><Relationship Id="rId6" Type="http://schemas.openxmlformats.org/officeDocument/2006/relationships/image" Target="../media/image18.PNG"/><Relationship Id="rId5" Type="http://schemas.openxmlformats.org/officeDocument/2006/relationships/image" Target="../media/image5.png"/><Relationship Id="rId4" Type="http://schemas.openxmlformats.org/officeDocument/2006/relationships/notesSlide" Target="../notesSlides/notesSlide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771835" y="3781672"/>
            <a:ext cx="7772400" cy="1470025"/>
          </a:xfrm>
        </p:spPr>
        <p:txBody>
          <a:bodyPr>
            <a:normAutofit/>
          </a:bodyPr>
          <a:lstStyle/>
          <a:p>
            <a:r>
              <a:rPr lang="en-US" sz="4800" b="1" spc="310" dirty="0" smtClean="0"/>
              <a:t>Survey123 </a:t>
            </a:r>
            <a:br>
              <a:rPr lang="en-US" sz="4800" b="1" spc="310" dirty="0" smtClean="0"/>
            </a:br>
            <a:r>
              <a:rPr lang="en-US" sz="4800" b="1" spc="310" dirty="0" smtClean="0"/>
              <a:t>training </a:t>
            </a:r>
            <a:endParaRPr lang="en-US" sz="4800" b="1" spc="310" dirty="0"/>
          </a:p>
        </p:txBody>
      </p:sp>
      <p:pic>
        <p:nvPicPr>
          <p:cNvPr id="9222" name="Picture 6" descr="Image result for survey123 for arcgi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1836" y="739964"/>
            <a:ext cx="2713630" cy="2713630"/>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pic>
        <p:nvPicPr>
          <p:cNvPr id="102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62490" y="1190289"/>
            <a:ext cx="5629109" cy="18129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725501"/>
      </p:ext>
    </p:extLst>
  </p:cSld>
  <p:clrMapOvr>
    <a:masterClrMapping/>
  </p:clrMapOvr>
  <mc:AlternateContent xmlns:mc="http://schemas.openxmlformats.org/markup-compatibility/2006" xmlns:p14="http://schemas.microsoft.com/office/powerpoint/2010/main">
    <mc:Choice Requires="p14">
      <p:transition spd="slow" p14:dur="2000" advTm="16187"/>
    </mc:Choice>
    <mc:Fallback xmlns="">
      <p:transition spd="slow" advTm="161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180668" y="171347"/>
            <a:ext cx="5326743" cy="741362"/>
          </a:xfrm>
        </p:spPr>
        <p:txBody>
          <a:bodyPr/>
          <a:lstStyle/>
          <a:p>
            <a:r>
              <a:rPr lang="en-US" sz="3600" dirty="0" smtClean="0"/>
              <a:t>Screening Site</a:t>
            </a:r>
            <a:endParaRPr lang="en-US" sz="3600" dirty="0"/>
          </a:p>
        </p:txBody>
      </p:sp>
      <p:pic>
        <p:nvPicPr>
          <p:cNvPr id="12" name="Audio 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grpSp>
        <p:nvGrpSpPr>
          <p:cNvPr id="2" name="Group 1"/>
          <p:cNvGrpSpPr/>
          <p:nvPr/>
        </p:nvGrpSpPr>
        <p:grpSpPr>
          <a:xfrm>
            <a:off x="3067940" y="1298961"/>
            <a:ext cx="2939753" cy="5101839"/>
            <a:chOff x="3067940" y="1298961"/>
            <a:chExt cx="2939753" cy="5101839"/>
          </a:xfrm>
        </p:grpSpPr>
        <p:pic>
          <p:nvPicPr>
            <p:cNvPr id="2050" name="Picture 2" descr="71125545708032659737886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67940" y="1298961"/>
              <a:ext cx="2939753" cy="5101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3067940" y="1695283"/>
              <a:ext cx="2939753" cy="1005840"/>
            </a:xfrm>
            <a:prstGeom prst="rect">
              <a:avLst/>
            </a:prstGeom>
            <a:noFill/>
            <a:ln w="38100">
              <a:solidFill>
                <a:schemeClr val="accent6"/>
              </a:solidFill>
            </a:ln>
          </p:spPr>
          <p:txBody>
            <a:bodyPr wrap="square" lIns="0" tIns="0" rIns="0" bIns="0" rtlCol="0">
              <a:spAutoFit/>
            </a:bodyPr>
            <a:lstStyle/>
            <a:p>
              <a:endParaRPr lang="en-US" sz="800" dirty="0" smtClean="0">
                <a:solidFill>
                  <a:schemeClr val="tx2"/>
                </a:solidFill>
                <a:latin typeface="Avenir Light"/>
                <a:cs typeface="Avenir Light"/>
              </a:endParaRPr>
            </a:p>
            <a:p>
              <a:pPr algn="ctr"/>
              <a:endParaRPr lang="en-US" sz="800" b="1" dirty="0">
                <a:solidFill>
                  <a:schemeClr val="tx2"/>
                </a:solidFill>
                <a:latin typeface="Avenir Light"/>
                <a:cs typeface="Avenir Light"/>
              </a:endParaRPr>
            </a:p>
            <a:p>
              <a:pPr algn="ctr"/>
              <a:endParaRPr lang="en-US" sz="800" b="1" dirty="0" smtClean="0">
                <a:solidFill>
                  <a:schemeClr val="tx2"/>
                </a:solidFill>
                <a:latin typeface="Avenir Light"/>
                <a:cs typeface="Avenir Light"/>
              </a:endParaRPr>
            </a:p>
            <a:p>
              <a:pPr algn="ctr"/>
              <a:endParaRPr lang="en-US" sz="800" b="1" dirty="0">
                <a:solidFill>
                  <a:schemeClr val="tx2"/>
                </a:solidFill>
                <a:latin typeface="Avenir Light"/>
                <a:cs typeface="Avenir Light"/>
              </a:endParaRPr>
            </a:p>
            <a:p>
              <a:pPr algn="ctr"/>
              <a:endParaRPr lang="en-US" sz="800" b="1" dirty="0" smtClean="0">
                <a:solidFill>
                  <a:schemeClr val="tx2"/>
                </a:solidFill>
                <a:latin typeface="Avenir Light"/>
                <a:cs typeface="Avenir Light"/>
              </a:endParaRPr>
            </a:p>
            <a:p>
              <a:pPr algn="ctr"/>
              <a:endParaRPr lang="en-US" sz="800" b="1" dirty="0">
                <a:solidFill>
                  <a:schemeClr val="tx2"/>
                </a:solidFill>
                <a:latin typeface="Avenir Light"/>
                <a:cs typeface="Avenir Light"/>
              </a:endParaRPr>
            </a:p>
            <a:p>
              <a:pPr algn="ctr"/>
              <a:endParaRPr lang="en-US" sz="800" b="1" dirty="0" smtClean="0">
                <a:solidFill>
                  <a:schemeClr val="tx2"/>
                </a:solidFill>
                <a:latin typeface="Avenir Light"/>
                <a:cs typeface="Avenir Light"/>
              </a:endParaRPr>
            </a:p>
            <a:p>
              <a:pPr algn="ctr"/>
              <a:endParaRPr lang="en-US" sz="800" b="1" dirty="0">
                <a:solidFill>
                  <a:schemeClr val="tx2"/>
                </a:solidFill>
                <a:latin typeface="Avenir Light"/>
                <a:cs typeface="Avenir Light"/>
              </a:endParaRPr>
            </a:p>
            <a:p>
              <a:pPr algn="ctr"/>
              <a:endParaRPr lang="en-US" sz="800" b="1" dirty="0" smtClean="0">
                <a:solidFill>
                  <a:schemeClr val="tx2"/>
                </a:solidFill>
                <a:latin typeface="Avenir Light"/>
                <a:cs typeface="Avenir Light"/>
              </a:endParaRPr>
            </a:p>
            <a:p>
              <a:pPr algn="ctr"/>
              <a:endParaRPr lang="en-US" sz="800" b="1" dirty="0">
                <a:solidFill>
                  <a:schemeClr val="tx2"/>
                </a:solidFill>
                <a:latin typeface="Avenir Light"/>
                <a:cs typeface="Avenir Light"/>
              </a:endParaRPr>
            </a:p>
            <a:p>
              <a:pPr algn="ctr"/>
              <a:endParaRPr lang="en-US" sz="800" b="1" dirty="0" smtClean="0">
                <a:solidFill>
                  <a:schemeClr val="tx2"/>
                </a:solidFill>
                <a:latin typeface="Avenir Light"/>
                <a:cs typeface="Avenir Light"/>
              </a:endParaRPr>
            </a:p>
            <a:p>
              <a:pPr algn="ctr"/>
              <a:endParaRPr lang="en-US" sz="800" b="1" dirty="0">
                <a:solidFill>
                  <a:schemeClr val="tx2"/>
                </a:solidFill>
                <a:latin typeface="Avenir Light"/>
                <a:cs typeface="Avenir Light"/>
              </a:endParaRPr>
            </a:p>
            <a:p>
              <a:pPr algn="ctr"/>
              <a:endParaRPr lang="en-US" sz="800" b="1" dirty="0">
                <a:solidFill>
                  <a:schemeClr val="tx2"/>
                </a:solidFill>
                <a:latin typeface="Avenir Light"/>
                <a:cs typeface="Avenir Light"/>
              </a:endParaRPr>
            </a:p>
            <a:p>
              <a:pPr algn="ctr"/>
              <a:endParaRPr lang="en-US" sz="800" b="1" dirty="0" smtClean="0">
                <a:solidFill>
                  <a:schemeClr val="tx2"/>
                </a:solidFill>
                <a:latin typeface="Avenir Light"/>
                <a:cs typeface="Avenir Light"/>
              </a:endParaRPr>
            </a:p>
            <a:p>
              <a:pPr algn="ctr"/>
              <a:endParaRPr lang="en-US" sz="800" b="1" dirty="0">
                <a:solidFill>
                  <a:schemeClr val="tx2"/>
                </a:solidFill>
                <a:latin typeface="Avenir Light"/>
                <a:cs typeface="Avenir Light"/>
              </a:endParaRPr>
            </a:p>
            <a:p>
              <a:pPr algn="ctr"/>
              <a:endParaRPr lang="en-US" sz="800" b="1" dirty="0" smtClean="0">
                <a:solidFill>
                  <a:schemeClr val="tx2"/>
                </a:solidFill>
                <a:latin typeface="Avenir Light"/>
                <a:cs typeface="Avenir Light"/>
              </a:endParaRPr>
            </a:p>
            <a:p>
              <a:pPr algn="ctr"/>
              <a:endParaRPr lang="en-US" sz="800" b="1" dirty="0">
                <a:solidFill>
                  <a:schemeClr val="tx2"/>
                </a:solidFill>
                <a:latin typeface="Avenir Light"/>
                <a:cs typeface="Avenir Light"/>
              </a:endParaRPr>
            </a:p>
            <a:p>
              <a:pPr algn="ctr"/>
              <a:endParaRPr lang="en-US" sz="800" b="1" dirty="0" smtClean="0">
                <a:solidFill>
                  <a:schemeClr val="tx2"/>
                </a:solidFill>
                <a:latin typeface="Avenir Light"/>
                <a:cs typeface="Avenir Light"/>
              </a:endParaRPr>
            </a:p>
            <a:p>
              <a:pPr algn="ctr"/>
              <a:endParaRPr lang="en-US" sz="800" b="1" dirty="0">
                <a:solidFill>
                  <a:schemeClr val="tx2"/>
                </a:solidFill>
                <a:latin typeface="Avenir Light"/>
                <a:cs typeface="Avenir Light"/>
              </a:endParaRPr>
            </a:p>
            <a:p>
              <a:pPr algn="ctr"/>
              <a:endParaRPr lang="en-US" sz="800" b="1" dirty="0" smtClean="0">
                <a:solidFill>
                  <a:schemeClr val="tx2"/>
                </a:solidFill>
                <a:latin typeface="Avenir Light"/>
                <a:cs typeface="Avenir Light"/>
              </a:endParaRPr>
            </a:p>
            <a:p>
              <a:pPr algn="ctr"/>
              <a:endParaRPr lang="en-US" sz="800" b="1" dirty="0">
                <a:solidFill>
                  <a:schemeClr val="tx2"/>
                </a:solidFill>
                <a:latin typeface="Avenir Light"/>
                <a:cs typeface="Avenir Light"/>
              </a:endParaRPr>
            </a:p>
            <a:p>
              <a:pPr algn="ctr"/>
              <a:endParaRPr lang="en-US" sz="1050" b="1" dirty="0" smtClean="0">
                <a:solidFill>
                  <a:schemeClr val="accent6"/>
                </a:solidFill>
                <a:latin typeface="Avenir Light"/>
                <a:cs typeface="Avenir Light"/>
              </a:endParaRPr>
            </a:p>
          </p:txBody>
        </p:sp>
      </p:grpSp>
    </p:spTree>
    <p:extLst>
      <p:ext uri="{BB962C8B-B14F-4D97-AF65-F5344CB8AC3E}">
        <p14:creationId xmlns:p14="http://schemas.microsoft.com/office/powerpoint/2010/main" val="1584287863"/>
      </p:ext>
    </p:extLst>
  </p:cSld>
  <p:clrMapOvr>
    <a:masterClrMapping/>
  </p:clrMapOvr>
  <mc:AlternateContent xmlns:mc="http://schemas.openxmlformats.org/markup-compatibility/2006" xmlns:p14="http://schemas.microsoft.com/office/powerpoint/2010/main">
    <mc:Choice Requires="p14">
      <p:transition spd="slow" p14:dur="2000" advTm="23833"/>
    </mc:Choice>
    <mc:Fallback xmlns="">
      <p:transition spd="slow" advTm="238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532" y="269002"/>
            <a:ext cx="6826927" cy="741362"/>
          </a:xfrm>
        </p:spPr>
        <p:txBody>
          <a:bodyPr/>
          <a:lstStyle/>
          <a:p>
            <a:r>
              <a:rPr lang="en-US" sz="3200" dirty="0" smtClean="0"/>
              <a:t>DEMOGRAPHIC INFORMATION</a:t>
            </a:r>
            <a:endParaRPr lang="en-US" sz="3200" dirty="0"/>
          </a:p>
        </p:txBody>
      </p:sp>
      <p:pic>
        <p:nvPicPr>
          <p:cNvPr id="11266" name="Picture 2" descr="C:\Users\shughes1\AppData\Local\Microsoft\Windows\Temporary Internet Files\Content.Outlook\5EOG76W9\IMG_4638.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09454" y="1233996"/>
            <a:ext cx="3161921" cy="5624004"/>
          </a:xfrm>
          <a:prstGeom prst="rect">
            <a:avLst/>
          </a:prstGeom>
          <a:noFill/>
          <a:extLst>
            <a:ext uri="{909E8E84-426E-40DD-AFC4-6F175D3DCCD1}">
              <a14:hiddenFill xmlns:a14="http://schemas.microsoft.com/office/drawing/2010/main">
                <a:solidFill>
                  <a:srgbClr val="FFFFFF"/>
                </a:solidFill>
              </a14:hiddenFill>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14822783"/>
      </p:ext>
    </p:extLst>
  </p:cSld>
  <p:clrMapOvr>
    <a:masterClrMapping/>
  </p:clrMapOvr>
  <mc:AlternateContent xmlns:mc="http://schemas.openxmlformats.org/markup-compatibility/2006" xmlns:p14="http://schemas.microsoft.com/office/powerpoint/2010/main">
    <mc:Choice Requires="p14">
      <p:transition spd="slow" p14:dur="2000" advTm="9115"/>
    </mc:Choice>
    <mc:Fallback xmlns="">
      <p:transition spd="slow" advTm="91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814572" y="1218593"/>
            <a:ext cx="7363236" cy="5639407"/>
            <a:chOff x="814572" y="1218593"/>
            <a:chExt cx="7363236" cy="5639407"/>
          </a:xfrm>
        </p:grpSpPr>
        <p:sp>
          <p:nvSpPr>
            <p:cNvPr id="2" name="TextBox 1"/>
            <p:cNvSpPr txBox="1"/>
            <p:nvPr/>
          </p:nvSpPr>
          <p:spPr>
            <a:xfrm>
              <a:off x="814572" y="1218593"/>
              <a:ext cx="2958430" cy="307777"/>
            </a:xfrm>
            <a:prstGeom prst="rect">
              <a:avLst/>
            </a:prstGeom>
            <a:solidFill>
              <a:schemeClr val="accent6"/>
            </a:solidFill>
            <a:ln>
              <a:solidFill>
                <a:schemeClr val="accent6"/>
              </a:solidFill>
            </a:ln>
          </p:spPr>
          <p:txBody>
            <a:bodyPr wrap="square" lIns="0" tIns="0" rIns="0" bIns="0" rtlCol="0">
              <a:spAutoFit/>
            </a:bodyPr>
            <a:lstStyle/>
            <a:p>
              <a:pPr algn="ctr"/>
              <a:r>
                <a:rPr lang="en-US" sz="2000" dirty="0" smtClean="0">
                  <a:solidFill>
                    <a:schemeClr val="bg1"/>
                  </a:solidFill>
                  <a:latin typeface="Avenir Light"/>
                  <a:cs typeface="Avenir Light"/>
                </a:rPr>
                <a:t>County Employees</a:t>
              </a:r>
            </a:p>
          </p:txBody>
        </p:sp>
        <p:sp>
          <p:nvSpPr>
            <p:cNvPr id="6" name="TextBox 5"/>
            <p:cNvSpPr txBox="1"/>
            <p:nvPr/>
          </p:nvSpPr>
          <p:spPr>
            <a:xfrm>
              <a:off x="5212666" y="1218594"/>
              <a:ext cx="2965142" cy="307777"/>
            </a:xfrm>
            <a:prstGeom prst="rect">
              <a:avLst/>
            </a:prstGeom>
            <a:solidFill>
              <a:schemeClr val="accent6"/>
            </a:solidFill>
          </p:spPr>
          <p:txBody>
            <a:bodyPr wrap="square" lIns="0" tIns="0" rIns="0" bIns="0" rtlCol="0">
              <a:spAutoFit/>
            </a:bodyPr>
            <a:lstStyle/>
            <a:p>
              <a:pPr algn="ctr"/>
              <a:r>
                <a:rPr lang="en-US" sz="2000" dirty="0" smtClean="0">
                  <a:solidFill>
                    <a:schemeClr val="bg1"/>
                  </a:solidFill>
                  <a:latin typeface="Avenir Light"/>
                  <a:cs typeface="Avenir Light"/>
                </a:rPr>
                <a:t>Non-County Employees</a:t>
              </a:r>
            </a:p>
          </p:txBody>
        </p:sp>
        <p:pic>
          <p:nvPicPr>
            <p:cNvPr id="6146" name="Picture 2" descr="C:\Users\shughes1\AppData\Local\Microsoft\Windows\Temporary Internet Files\Content.Outlook\5EOG76W9\IMG_4633.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6738" y="1584001"/>
              <a:ext cx="2965142" cy="5273999"/>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C:\Users\shughes1\AppData\Local\Microsoft\Windows\Temporary Internet Files\Content.Outlook\5EOG76W9\IMG_463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12666" y="1584002"/>
              <a:ext cx="2965141" cy="5273998"/>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814572" y="2212758"/>
              <a:ext cx="2967308" cy="2870016"/>
            </a:xfrm>
            <a:prstGeom prst="rect">
              <a:avLst/>
            </a:prstGeom>
            <a:noFill/>
            <a:ln w="38100">
              <a:solidFill>
                <a:schemeClr val="accent6"/>
              </a:solidFill>
            </a:ln>
          </p:spPr>
          <p:txBody>
            <a:bodyPr wrap="square" lIns="0" tIns="0" rIns="0" bIns="0" rtlCol="0">
              <a:spAutoFit/>
            </a:bodyPr>
            <a:lstStyle/>
            <a:p>
              <a:endParaRPr lang="en-US" sz="800" dirty="0" smtClean="0">
                <a:solidFill>
                  <a:schemeClr val="tx2"/>
                </a:solidFill>
                <a:latin typeface="Avenir Light"/>
                <a:cs typeface="Avenir Light"/>
              </a:endParaRPr>
            </a:p>
            <a:p>
              <a:pPr algn="ctr"/>
              <a:endParaRPr lang="en-US" sz="800" b="1" dirty="0">
                <a:solidFill>
                  <a:schemeClr val="tx2"/>
                </a:solidFill>
                <a:latin typeface="Avenir Light"/>
                <a:cs typeface="Avenir Light"/>
              </a:endParaRPr>
            </a:p>
            <a:p>
              <a:pPr algn="ctr"/>
              <a:endParaRPr lang="en-US" sz="800" b="1" dirty="0" smtClean="0">
                <a:solidFill>
                  <a:schemeClr val="tx2"/>
                </a:solidFill>
                <a:latin typeface="Avenir Light"/>
                <a:cs typeface="Avenir Light"/>
              </a:endParaRPr>
            </a:p>
            <a:p>
              <a:pPr algn="ctr"/>
              <a:endParaRPr lang="en-US" sz="800" b="1" dirty="0">
                <a:solidFill>
                  <a:schemeClr val="tx2"/>
                </a:solidFill>
                <a:latin typeface="Avenir Light"/>
                <a:cs typeface="Avenir Light"/>
              </a:endParaRPr>
            </a:p>
            <a:p>
              <a:pPr algn="ctr"/>
              <a:endParaRPr lang="en-US" sz="800" b="1" dirty="0" smtClean="0">
                <a:solidFill>
                  <a:schemeClr val="tx2"/>
                </a:solidFill>
                <a:latin typeface="Avenir Light"/>
                <a:cs typeface="Avenir Light"/>
              </a:endParaRPr>
            </a:p>
            <a:p>
              <a:pPr algn="ctr"/>
              <a:endParaRPr lang="en-US" sz="800" b="1" dirty="0">
                <a:solidFill>
                  <a:schemeClr val="tx2"/>
                </a:solidFill>
                <a:latin typeface="Avenir Light"/>
                <a:cs typeface="Avenir Light"/>
              </a:endParaRPr>
            </a:p>
            <a:p>
              <a:pPr algn="ctr"/>
              <a:endParaRPr lang="en-US" sz="800" b="1" dirty="0" smtClean="0">
                <a:solidFill>
                  <a:schemeClr val="tx2"/>
                </a:solidFill>
                <a:latin typeface="Avenir Light"/>
                <a:cs typeface="Avenir Light"/>
              </a:endParaRPr>
            </a:p>
            <a:p>
              <a:pPr algn="ctr"/>
              <a:endParaRPr lang="en-US" sz="800" b="1" dirty="0">
                <a:solidFill>
                  <a:schemeClr val="tx2"/>
                </a:solidFill>
                <a:latin typeface="Avenir Light"/>
                <a:cs typeface="Avenir Light"/>
              </a:endParaRPr>
            </a:p>
            <a:p>
              <a:pPr algn="ctr"/>
              <a:endParaRPr lang="en-US" sz="800" b="1" dirty="0" smtClean="0">
                <a:solidFill>
                  <a:schemeClr val="tx2"/>
                </a:solidFill>
                <a:latin typeface="Avenir Light"/>
                <a:cs typeface="Avenir Light"/>
              </a:endParaRPr>
            </a:p>
            <a:p>
              <a:pPr algn="ctr"/>
              <a:endParaRPr lang="en-US" sz="800" b="1" dirty="0">
                <a:solidFill>
                  <a:schemeClr val="tx2"/>
                </a:solidFill>
                <a:latin typeface="Avenir Light"/>
                <a:cs typeface="Avenir Light"/>
              </a:endParaRPr>
            </a:p>
            <a:p>
              <a:pPr algn="ctr"/>
              <a:endParaRPr lang="en-US" sz="800" b="1" dirty="0" smtClean="0">
                <a:solidFill>
                  <a:schemeClr val="tx2"/>
                </a:solidFill>
                <a:latin typeface="Avenir Light"/>
                <a:cs typeface="Avenir Light"/>
              </a:endParaRPr>
            </a:p>
            <a:p>
              <a:pPr algn="ctr"/>
              <a:endParaRPr lang="en-US" sz="800" b="1" dirty="0">
                <a:solidFill>
                  <a:schemeClr val="tx2"/>
                </a:solidFill>
                <a:latin typeface="Avenir Light"/>
                <a:cs typeface="Avenir Light"/>
              </a:endParaRPr>
            </a:p>
            <a:p>
              <a:pPr algn="ctr"/>
              <a:endParaRPr lang="en-US" sz="800" b="1" dirty="0" smtClean="0">
                <a:solidFill>
                  <a:schemeClr val="tx2"/>
                </a:solidFill>
                <a:latin typeface="Avenir Light"/>
                <a:cs typeface="Avenir Light"/>
              </a:endParaRPr>
            </a:p>
            <a:p>
              <a:pPr algn="ctr"/>
              <a:endParaRPr lang="en-US" sz="800" b="1" dirty="0">
                <a:solidFill>
                  <a:schemeClr val="tx2"/>
                </a:solidFill>
                <a:latin typeface="Avenir Light"/>
                <a:cs typeface="Avenir Light"/>
              </a:endParaRPr>
            </a:p>
            <a:p>
              <a:pPr algn="ctr"/>
              <a:endParaRPr lang="en-US" sz="800" b="1" dirty="0" smtClean="0">
                <a:solidFill>
                  <a:schemeClr val="tx2"/>
                </a:solidFill>
                <a:latin typeface="Avenir Light"/>
                <a:cs typeface="Avenir Light"/>
              </a:endParaRPr>
            </a:p>
            <a:p>
              <a:pPr algn="ctr"/>
              <a:endParaRPr lang="en-US" sz="800" b="1" dirty="0">
                <a:solidFill>
                  <a:schemeClr val="tx2"/>
                </a:solidFill>
                <a:latin typeface="Avenir Light"/>
                <a:cs typeface="Avenir Light"/>
              </a:endParaRPr>
            </a:p>
            <a:p>
              <a:pPr algn="ctr"/>
              <a:endParaRPr lang="en-US" sz="800" b="1" dirty="0" smtClean="0">
                <a:solidFill>
                  <a:schemeClr val="tx2"/>
                </a:solidFill>
                <a:latin typeface="Avenir Light"/>
                <a:cs typeface="Avenir Light"/>
              </a:endParaRPr>
            </a:p>
            <a:p>
              <a:pPr algn="ctr"/>
              <a:endParaRPr lang="en-US" sz="800" b="1" dirty="0">
                <a:solidFill>
                  <a:schemeClr val="tx2"/>
                </a:solidFill>
                <a:latin typeface="Avenir Light"/>
                <a:cs typeface="Avenir Light"/>
              </a:endParaRPr>
            </a:p>
            <a:p>
              <a:pPr algn="ctr"/>
              <a:endParaRPr lang="en-US" sz="800" b="1" dirty="0" smtClean="0">
                <a:solidFill>
                  <a:schemeClr val="tx2"/>
                </a:solidFill>
                <a:latin typeface="Avenir Light"/>
                <a:cs typeface="Avenir Light"/>
              </a:endParaRPr>
            </a:p>
            <a:p>
              <a:pPr algn="ctr"/>
              <a:endParaRPr lang="en-US" sz="800" b="1" dirty="0">
                <a:solidFill>
                  <a:schemeClr val="tx2"/>
                </a:solidFill>
                <a:latin typeface="Avenir Light"/>
                <a:cs typeface="Avenir Light"/>
              </a:endParaRPr>
            </a:p>
            <a:p>
              <a:pPr algn="ctr"/>
              <a:endParaRPr lang="en-US" sz="800" b="1" dirty="0" smtClean="0">
                <a:solidFill>
                  <a:schemeClr val="tx2"/>
                </a:solidFill>
                <a:latin typeface="Avenir Light"/>
                <a:cs typeface="Avenir Light"/>
              </a:endParaRPr>
            </a:p>
            <a:p>
              <a:pPr algn="ctr"/>
              <a:endParaRPr lang="en-US" sz="800" b="1" dirty="0">
                <a:solidFill>
                  <a:schemeClr val="tx2"/>
                </a:solidFill>
                <a:latin typeface="Avenir Light"/>
                <a:cs typeface="Avenir Light"/>
              </a:endParaRPr>
            </a:p>
            <a:p>
              <a:pPr algn="ctr"/>
              <a:endParaRPr lang="en-US" sz="1050" b="1" dirty="0" smtClean="0">
                <a:solidFill>
                  <a:schemeClr val="accent6"/>
                </a:solidFill>
                <a:latin typeface="Avenir Light"/>
                <a:cs typeface="Avenir Light"/>
              </a:endParaRPr>
            </a:p>
          </p:txBody>
        </p:sp>
        <p:sp>
          <p:nvSpPr>
            <p:cNvPr id="11" name="TextBox 10"/>
            <p:cNvSpPr txBox="1"/>
            <p:nvPr/>
          </p:nvSpPr>
          <p:spPr>
            <a:xfrm>
              <a:off x="5192743" y="2203880"/>
              <a:ext cx="2967308" cy="2131353"/>
            </a:xfrm>
            <a:prstGeom prst="rect">
              <a:avLst/>
            </a:prstGeom>
            <a:noFill/>
            <a:ln w="38100">
              <a:solidFill>
                <a:schemeClr val="accent6"/>
              </a:solidFill>
            </a:ln>
          </p:spPr>
          <p:txBody>
            <a:bodyPr wrap="square" lIns="0" tIns="0" rIns="0" bIns="0" rtlCol="0">
              <a:spAutoFit/>
            </a:bodyPr>
            <a:lstStyle/>
            <a:p>
              <a:endParaRPr lang="en-US" sz="800" dirty="0" smtClean="0">
                <a:solidFill>
                  <a:schemeClr val="tx2"/>
                </a:solidFill>
                <a:latin typeface="Avenir Light"/>
                <a:cs typeface="Avenir Light"/>
              </a:endParaRPr>
            </a:p>
            <a:p>
              <a:pPr algn="ctr"/>
              <a:endParaRPr lang="en-US" sz="800" b="1" dirty="0">
                <a:solidFill>
                  <a:schemeClr val="tx2"/>
                </a:solidFill>
                <a:latin typeface="Avenir Light"/>
                <a:cs typeface="Avenir Light"/>
              </a:endParaRPr>
            </a:p>
            <a:p>
              <a:pPr algn="ctr"/>
              <a:endParaRPr lang="en-US" sz="800" b="1" dirty="0" smtClean="0">
                <a:solidFill>
                  <a:schemeClr val="tx2"/>
                </a:solidFill>
                <a:latin typeface="Avenir Light"/>
                <a:cs typeface="Avenir Light"/>
              </a:endParaRPr>
            </a:p>
            <a:p>
              <a:pPr algn="ctr"/>
              <a:endParaRPr lang="en-US" sz="800" b="1" dirty="0">
                <a:solidFill>
                  <a:schemeClr val="tx2"/>
                </a:solidFill>
                <a:latin typeface="Avenir Light"/>
                <a:cs typeface="Avenir Light"/>
              </a:endParaRPr>
            </a:p>
            <a:p>
              <a:pPr algn="ctr"/>
              <a:endParaRPr lang="en-US" sz="800" b="1" dirty="0" smtClean="0">
                <a:solidFill>
                  <a:schemeClr val="tx2"/>
                </a:solidFill>
                <a:latin typeface="Avenir Light"/>
                <a:cs typeface="Avenir Light"/>
              </a:endParaRPr>
            </a:p>
            <a:p>
              <a:pPr algn="ctr"/>
              <a:endParaRPr lang="en-US" sz="800" b="1" dirty="0">
                <a:solidFill>
                  <a:schemeClr val="tx2"/>
                </a:solidFill>
                <a:latin typeface="Avenir Light"/>
                <a:cs typeface="Avenir Light"/>
              </a:endParaRPr>
            </a:p>
            <a:p>
              <a:pPr algn="ctr"/>
              <a:endParaRPr lang="en-US" sz="800" b="1" dirty="0" smtClean="0">
                <a:solidFill>
                  <a:schemeClr val="tx2"/>
                </a:solidFill>
                <a:latin typeface="Avenir Light"/>
                <a:cs typeface="Avenir Light"/>
              </a:endParaRPr>
            </a:p>
            <a:p>
              <a:pPr algn="ctr"/>
              <a:endParaRPr lang="en-US" sz="800" b="1" dirty="0">
                <a:solidFill>
                  <a:schemeClr val="tx2"/>
                </a:solidFill>
                <a:latin typeface="Avenir Light"/>
                <a:cs typeface="Avenir Light"/>
              </a:endParaRPr>
            </a:p>
            <a:p>
              <a:pPr algn="ctr"/>
              <a:endParaRPr lang="en-US" sz="800" b="1" dirty="0" smtClean="0">
                <a:solidFill>
                  <a:schemeClr val="tx2"/>
                </a:solidFill>
                <a:latin typeface="Avenir Light"/>
                <a:cs typeface="Avenir Light"/>
              </a:endParaRPr>
            </a:p>
            <a:p>
              <a:pPr algn="ctr"/>
              <a:endParaRPr lang="en-US" sz="800" b="1" dirty="0">
                <a:solidFill>
                  <a:schemeClr val="tx2"/>
                </a:solidFill>
                <a:latin typeface="Avenir Light"/>
                <a:cs typeface="Avenir Light"/>
              </a:endParaRPr>
            </a:p>
            <a:p>
              <a:pPr algn="ctr"/>
              <a:endParaRPr lang="en-US" sz="800" b="1" dirty="0" smtClean="0">
                <a:solidFill>
                  <a:schemeClr val="tx2"/>
                </a:solidFill>
                <a:latin typeface="Avenir Light"/>
                <a:cs typeface="Avenir Light"/>
              </a:endParaRPr>
            </a:p>
            <a:p>
              <a:pPr algn="ctr"/>
              <a:endParaRPr lang="en-US" sz="800" b="1" dirty="0">
                <a:solidFill>
                  <a:schemeClr val="tx2"/>
                </a:solidFill>
                <a:latin typeface="Avenir Light"/>
                <a:cs typeface="Avenir Light"/>
              </a:endParaRPr>
            </a:p>
            <a:p>
              <a:pPr algn="ctr"/>
              <a:endParaRPr lang="en-US" sz="800" b="1" dirty="0" smtClean="0">
                <a:solidFill>
                  <a:schemeClr val="tx2"/>
                </a:solidFill>
                <a:latin typeface="Avenir Light"/>
                <a:cs typeface="Avenir Light"/>
              </a:endParaRPr>
            </a:p>
            <a:p>
              <a:pPr algn="ctr"/>
              <a:endParaRPr lang="en-US" sz="800" b="1" dirty="0">
                <a:solidFill>
                  <a:schemeClr val="tx2"/>
                </a:solidFill>
                <a:latin typeface="Avenir Light"/>
                <a:cs typeface="Avenir Light"/>
              </a:endParaRPr>
            </a:p>
            <a:p>
              <a:pPr algn="ctr"/>
              <a:endParaRPr lang="en-US" sz="800" b="1" dirty="0" smtClean="0">
                <a:solidFill>
                  <a:schemeClr val="tx2"/>
                </a:solidFill>
                <a:latin typeface="Avenir Light"/>
                <a:cs typeface="Avenir Light"/>
              </a:endParaRPr>
            </a:p>
            <a:p>
              <a:pPr algn="ctr"/>
              <a:endParaRPr lang="en-US" sz="800" b="1" dirty="0">
                <a:solidFill>
                  <a:schemeClr val="tx2"/>
                </a:solidFill>
                <a:latin typeface="Avenir Light"/>
                <a:cs typeface="Avenir Light"/>
              </a:endParaRPr>
            </a:p>
            <a:p>
              <a:pPr algn="ctr"/>
              <a:endParaRPr lang="en-US" sz="1050" b="1" dirty="0" smtClean="0">
                <a:solidFill>
                  <a:schemeClr val="accent6"/>
                </a:solidFill>
                <a:latin typeface="Avenir Light"/>
                <a:cs typeface="Avenir Light"/>
              </a:endParaRPr>
            </a:p>
          </p:txBody>
        </p:sp>
      </p:grpSp>
      <p:sp>
        <p:nvSpPr>
          <p:cNvPr id="12" name="Title 8"/>
          <p:cNvSpPr>
            <a:spLocks noGrp="1"/>
          </p:cNvSpPr>
          <p:nvPr>
            <p:ph type="title"/>
          </p:nvPr>
        </p:nvSpPr>
        <p:spPr>
          <a:xfrm>
            <a:off x="180668" y="253918"/>
            <a:ext cx="5326743" cy="741362"/>
          </a:xfrm>
        </p:spPr>
        <p:txBody>
          <a:bodyPr/>
          <a:lstStyle/>
          <a:p>
            <a:r>
              <a:rPr lang="en-US" sz="3600" dirty="0" smtClean="0"/>
              <a:t>Employee status</a:t>
            </a:r>
            <a:endParaRPr lang="en-US" sz="3600"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940195346"/>
      </p:ext>
    </p:extLst>
  </p:cSld>
  <p:clrMapOvr>
    <a:masterClrMapping/>
  </p:clrMapOvr>
  <mc:AlternateContent xmlns:mc="http://schemas.openxmlformats.org/markup-compatibility/2006" xmlns:p14="http://schemas.microsoft.com/office/powerpoint/2010/main">
    <mc:Choice Requires="p14">
      <p:transition spd="slow" p14:dur="2000" advTm="21612"/>
    </mc:Choice>
    <mc:Fallback xmlns="">
      <p:transition spd="slow" advTm="216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180668" y="269001"/>
            <a:ext cx="6095845" cy="741362"/>
          </a:xfrm>
        </p:spPr>
        <p:txBody>
          <a:bodyPr/>
          <a:lstStyle/>
          <a:p>
            <a:r>
              <a:rPr lang="en-US" sz="3600" dirty="0" smtClean="0"/>
              <a:t>Blood pressure stage</a:t>
            </a:r>
            <a:endParaRPr lang="en-US" sz="3600"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grpSp>
        <p:nvGrpSpPr>
          <p:cNvPr id="4" name="Group 3"/>
          <p:cNvGrpSpPr/>
          <p:nvPr/>
        </p:nvGrpSpPr>
        <p:grpSpPr>
          <a:xfrm>
            <a:off x="3045686" y="1207363"/>
            <a:ext cx="2850912" cy="5342689"/>
            <a:chOff x="815234" y="1207364"/>
            <a:chExt cx="2850912" cy="5342689"/>
          </a:xfrm>
        </p:grpSpPr>
        <p:pic>
          <p:nvPicPr>
            <p:cNvPr id="1027" name="Picture 3" descr="142671817215731373538417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5234" y="1207364"/>
              <a:ext cx="2850912" cy="53426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p:nvPr/>
          </p:nvSpPr>
          <p:spPr>
            <a:xfrm>
              <a:off x="815234" y="4361571"/>
              <a:ext cx="2804087" cy="1371600"/>
            </a:xfrm>
            <a:prstGeom prst="rect">
              <a:avLst/>
            </a:prstGeom>
            <a:noFill/>
            <a:ln w="38100">
              <a:solidFill>
                <a:schemeClr val="accent6"/>
              </a:solidFill>
            </a:ln>
          </p:spPr>
          <p:txBody>
            <a:bodyPr wrap="square" lIns="0" tIns="0" rIns="0" bIns="0" rtlCol="0">
              <a:spAutoFit/>
            </a:bodyPr>
            <a:lstStyle/>
            <a:p>
              <a:endParaRPr lang="en-US" sz="800" dirty="0" smtClean="0">
                <a:solidFill>
                  <a:schemeClr val="tx2"/>
                </a:solidFill>
                <a:latin typeface="Avenir Light"/>
                <a:cs typeface="Avenir Light"/>
              </a:endParaRPr>
            </a:p>
            <a:p>
              <a:pPr algn="ctr"/>
              <a:endParaRPr lang="en-US" sz="800" b="1" dirty="0">
                <a:solidFill>
                  <a:schemeClr val="tx2"/>
                </a:solidFill>
                <a:latin typeface="Avenir Light"/>
                <a:cs typeface="Avenir Light"/>
              </a:endParaRPr>
            </a:p>
            <a:p>
              <a:pPr algn="ctr"/>
              <a:endParaRPr lang="en-US" sz="800" b="1" dirty="0" smtClean="0">
                <a:solidFill>
                  <a:schemeClr val="tx2"/>
                </a:solidFill>
                <a:latin typeface="Avenir Light"/>
                <a:cs typeface="Avenir Light"/>
              </a:endParaRPr>
            </a:p>
            <a:p>
              <a:pPr algn="ctr"/>
              <a:endParaRPr lang="en-US" sz="800" b="1" dirty="0">
                <a:solidFill>
                  <a:schemeClr val="tx2"/>
                </a:solidFill>
                <a:latin typeface="Avenir Light"/>
                <a:cs typeface="Avenir Light"/>
              </a:endParaRPr>
            </a:p>
            <a:p>
              <a:pPr algn="ctr"/>
              <a:endParaRPr lang="en-US" sz="800" b="1" dirty="0" smtClean="0">
                <a:solidFill>
                  <a:schemeClr val="tx2"/>
                </a:solidFill>
                <a:latin typeface="Avenir Light"/>
                <a:cs typeface="Avenir Light"/>
              </a:endParaRPr>
            </a:p>
            <a:p>
              <a:pPr algn="ctr"/>
              <a:endParaRPr lang="en-US" sz="800" b="1" dirty="0">
                <a:solidFill>
                  <a:schemeClr val="tx2"/>
                </a:solidFill>
                <a:latin typeface="Avenir Light"/>
                <a:cs typeface="Avenir Light"/>
              </a:endParaRPr>
            </a:p>
            <a:p>
              <a:pPr algn="ctr"/>
              <a:endParaRPr lang="en-US" sz="800" b="1" dirty="0" smtClean="0">
                <a:solidFill>
                  <a:schemeClr val="tx2"/>
                </a:solidFill>
                <a:latin typeface="Avenir Light"/>
                <a:cs typeface="Avenir Light"/>
              </a:endParaRPr>
            </a:p>
            <a:p>
              <a:pPr algn="ctr"/>
              <a:endParaRPr lang="en-US" sz="800" b="1" dirty="0">
                <a:solidFill>
                  <a:schemeClr val="tx2"/>
                </a:solidFill>
                <a:latin typeface="Avenir Light"/>
                <a:cs typeface="Avenir Light"/>
              </a:endParaRPr>
            </a:p>
            <a:p>
              <a:pPr algn="ctr"/>
              <a:endParaRPr lang="en-US" sz="800" b="1" dirty="0" smtClean="0">
                <a:solidFill>
                  <a:schemeClr val="tx2"/>
                </a:solidFill>
                <a:latin typeface="Avenir Light"/>
                <a:cs typeface="Avenir Light"/>
              </a:endParaRPr>
            </a:p>
            <a:p>
              <a:pPr algn="ctr"/>
              <a:endParaRPr lang="en-US" sz="800" b="1" dirty="0">
                <a:solidFill>
                  <a:schemeClr val="tx2"/>
                </a:solidFill>
                <a:latin typeface="Avenir Light"/>
                <a:cs typeface="Avenir Light"/>
              </a:endParaRPr>
            </a:p>
            <a:p>
              <a:pPr algn="ctr"/>
              <a:endParaRPr lang="en-US" sz="800" b="1" dirty="0" smtClean="0">
                <a:solidFill>
                  <a:schemeClr val="tx2"/>
                </a:solidFill>
                <a:latin typeface="Avenir Light"/>
                <a:cs typeface="Avenir Light"/>
              </a:endParaRPr>
            </a:p>
            <a:p>
              <a:pPr algn="ctr"/>
              <a:endParaRPr lang="en-US" sz="800" b="1" dirty="0">
                <a:solidFill>
                  <a:schemeClr val="tx2"/>
                </a:solidFill>
                <a:latin typeface="Avenir Light"/>
                <a:cs typeface="Avenir Light"/>
              </a:endParaRPr>
            </a:p>
            <a:p>
              <a:pPr algn="ctr"/>
              <a:endParaRPr lang="en-US" sz="800" b="1" dirty="0">
                <a:solidFill>
                  <a:schemeClr val="tx2"/>
                </a:solidFill>
                <a:latin typeface="Avenir Light"/>
                <a:cs typeface="Avenir Light"/>
              </a:endParaRPr>
            </a:p>
            <a:p>
              <a:pPr algn="ctr"/>
              <a:endParaRPr lang="en-US" sz="800" b="1" dirty="0" smtClean="0">
                <a:solidFill>
                  <a:schemeClr val="tx2"/>
                </a:solidFill>
                <a:latin typeface="Avenir Light"/>
                <a:cs typeface="Avenir Light"/>
              </a:endParaRPr>
            </a:p>
            <a:p>
              <a:pPr algn="ctr"/>
              <a:endParaRPr lang="en-US" sz="800" b="1" dirty="0">
                <a:solidFill>
                  <a:schemeClr val="tx2"/>
                </a:solidFill>
                <a:latin typeface="Avenir Light"/>
                <a:cs typeface="Avenir Light"/>
              </a:endParaRPr>
            </a:p>
            <a:p>
              <a:pPr algn="ctr"/>
              <a:endParaRPr lang="en-US" sz="800" b="1" dirty="0" smtClean="0">
                <a:solidFill>
                  <a:schemeClr val="tx2"/>
                </a:solidFill>
                <a:latin typeface="Avenir Light"/>
                <a:cs typeface="Avenir Light"/>
              </a:endParaRPr>
            </a:p>
            <a:p>
              <a:pPr algn="ctr"/>
              <a:endParaRPr lang="en-US" sz="800" b="1" dirty="0">
                <a:solidFill>
                  <a:schemeClr val="tx2"/>
                </a:solidFill>
                <a:latin typeface="Avenir Light"/>
                <a:cs typeface="Avenir Light"/>
              </a:endParaRPr>
            </a:p>
            <a:p>
              <a:pPr algn="ctr"/>
              <a:endParaRPr lang="en-US" sz="800" b="1" dirty="0" smtClean="0">
                <a:solidFill>
                  <a:schemeClr val="tx2"/>
                </a:solidFill>
                <a:latin typeface="Avenir Light"/>
                <a:cs typeface="Avenir Light"/>
              </a:endParaRPr>
            </a:p>
            <a:p>
              <a:pPr algn="ctr"/>
              <a:endParaRPr lang="en-US" sz="800" b="1" dirty="0">
                <a:solidFill>
                  <a:schemeClr val="tx2"/>
                </a:solidFill>
                <a:latin typeface="Avenir Light"/>
                <a:cs typeface="Avenir Light"/>
              </a:endParaRPr>
            </a:p>
            <a:p>
              <a:pPr algn="ctr"/>
              <a:endParaRPr lang="en-US" sz="800" b="1" dirty="0" smtClean="0">
                <a:solidFill>
                  <a:schemeClr val="tx2"/>
                </a:solidFill>
                <a:latin typeface="Avenir Light"/>
                <a:cs typeface="Avenir Light"/>
              </a:endParaRPr>
            </a:p>
            <a:p>
              <a:pPr algn="ctr"/>
              <a:endParaRPr lang="en-US" sz="800" b="1" dirty="0">
                <a:solidFill>
                  <a:schemeClr val="tx2"/>
                </a:solidFill>
                <a:latin typeface="Avenir Light"/>
                <a:cs typeface="Avenir Light"/>
              </a:endParaRPr>
            </a:p>
            <a:p>
              <a:pPr algn="ctr"/>
              <a:endParaRPr lang="en-US" sz="1050" b="1" dirty="0" smtClean="0">
                <a:solidFill>
                  <a:schemeClr val="accent6"/>
                </a:solidFill>
                <a:latin typeface="Avenir Light"/>
                <a:cs typeface="Avenir Light"/>
              </a:endParaRPr>
            </a:p>
          </p:txBody>
        </p:sp>
        <p:sp>
          <p:nvSpPr>
            <p:cNvPr id="8" name="TextBox 7"/>
            <p:cNvSpPr txBox="1"/>
            <p:nvPr/>
          </p:nvSpPr>
          <p:spPr>
            <a:xfrm>
              <a:off x="831506" y="6211499"/>
              <a:ext cx="2834640" cy="338554"/>
            </a:xfrm>
            <a:prstGeom prst="rect">
              <a:avLst/>
            </a:prstGeom>
            <a:noFill/>
            <a:ln w="38100">
              <a:solidFill>
                <a:schemeClr val="accent6"/>
              </a:solidFill>
            </a:ln>
          </p:spPr>
          <p:txBody>
            <a:bodyPr wrap="square" lIns="0" tIns="0" rIns="0" bIns="0" rtlCol="0">
              <a:spAutoFit/>
            </a:bodyPr>
            <a:lstStyle/>
            <a:p>
              <a:pPr algn="ctr"/>
              <a:endParaRPr lang="en-US" sz="800" b="1" dirty="0">
                <a:solidFill>
                  <a:schemeClr val="tx2"/>
                </a:solidFill>
                <a:latin typeface="Avenir Light"/>
                <a:cs typeface="Avenir Light"/>
              </a:endParaRPr>
            </a:p>
            <a:p>
              <a:pPr algn="ctr"/>
              <a:r>
                <a:rPr lang="en-US" sz="1400" b="1" dirty="0" smtClean="0">
                  <a:solidFill>
                    <a:schemeClr val="bg1"/>
                  </a:solidFill>
                  <a:latin typeface="Avenir Light"/>
                  <a:cs typeface="Avenir Light"/>
                </a:rPr>
                <a:t>Collect Data!</a:t>
              </a:r>
            </a:p>
          </p:txBody>
        </p:sp>
      </p:grpSp>
    </p:spTree>
    <p:extLst>
      <p:ext uri="{BB962C8B-B14F-4D97-AF65-F5344CB8AC3E}">
        <p14:creationId xmlns:p14="http://schemas.microsoft.com/office/powerpoint/2010/main" val="895335023"/>
      </p:ext>
    </p:extLst>
  </p:cSld>
  <p:clrMapOvr>
    <a:masterClrMapping/>
  </p:clrMapOvr>
  <mc:AlternateContent xmlns:mc="http://schemas.openxmlformats.org/markup-compatibility/2006" xmlns:p14="http://schemas.microsoft.com/office/powerpoint/2010/main">
    <mc:Choice Requires="p14">
      <p:transition spd="slow" p14:dur="2000" advTm="14473"/>
    </mc:Choice>
    <mc:Fallback xmlns="">
      <p:transition spd="slow" advTm="144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7420" y="269002"/>
            <a:ext cx="5326743" cy="741362"/>
          </a:xfrm>
        </p:spPr>
        <p:txBody>
          <a:bodyPr/>
          <a:lstStyle/>
          <a:p>
            <a:r>
              <a:rPr lang="en-US" sz="3600" dirty="0" smtClean="0"/>
              <a:t>Confirmation Stage</a:t>
            </a:r>
            <a:endParaRPr lang="en-US" sz="3600" dirty="0"/>
          </a:p>
        </p:txBody>
      </p:sp>
      <p:grpSp>
        <p:nvGrpSpPr>
          <p:cNvPr id="6" name="Group 5"/>
          <p:cNvGrpSpPr/>
          <p:nvPr/>
        </p:nvGrpSpPr>
        <p:grpSpPr>
          <a:xfrm>
            <a:off x="2798394" y="1160579"/>
            <a:ext cx="3229938" cy="5419683"/>
            <a:chOff x="2798394" y="1160579"/>
            <a:chExt cx="3274160" cy="5603631"/>
          </a:xfrm>
        </p:grpSpPr>
        <p:pic>
          <p:nvPicPr>
            <p:cNvPr id="3" name="Picture 2" descr="C:\Users\lporotes\AppData\Local\Microsoft\Windows\Temporary Internet Files\Content.Outlook\MLY6YEAF\IMG_4675.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98394" y="1160579"/>
              <a:ext cx="3274160" cy="560363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842616" y="6114217"/>
              <a:ext cx="3185716" cy="615553"/>
            </a:xfrm>
            <a:prstGeom prst="rect">
              <a:avLst/>
            </a:prstGeom>
            <a:noFill/>
            <a:ln w="38100">
              <a:solidFill>
                <a:schemeClr val="accent6"/>
              </a:solidFill>
            </a:ln>
          </p:spPr>
          <p:txBody>
            <a:bodyPr wrap="square" lIns="0" tIns="0" rIns="0" bIns="0" rtlCol="0">
              <a:spAutoFit/>
            </a:bodyPr>
            <a:lstStyle/>
            <a:p>
              <a:pPr algn="ctr"/>
              <a:endParaRPr lang="en-US" sz="800" b="1" dirty="0" smtClean="0">
                <a:solidFill>
                  <a:schemeClr val="tx2"/>
                </a:solidFill>
                <a:latin typeface="Avenir Light"/>
                <a:cs typeface="Avenir Light"/>
              </a:endParaRPr>
            </a:p>
            <a:p>
              <a:pPr algn="ctr"/>
              <a:endParaRPr lang="en-US" sz="800" b="1" dirty="0">
                <a:solidFill>
                  <a:schemeClr val="tx2"/>
                </a:solidFill>
                <a:latin typeface="Avenir Light"/>
                <a:cs typeface="Avenir Light"/>
              </a:endParaRPr>
            </a:p>
            <a:p>
              <a:pPr algn="ctr"/>
              <a:endParaRPr lang="en-US" sz="800" b="1" dirty="0" smtClean="0">
                <a:solidFill>
                  <a:schemeClr val="tx2"/>
                </a:solidFill>
                <a:latin typeface="Avenir Light"/>
                <a:cs typeface="Avenir Light"/>
              </a:endParaRPr>
            </a:p>
            <a:p>
              <a:pPr algn="ctr"/>
              <a:endParaRPr lang="en-US" sz="800" b="1" dirty="0">
                <a:solidFill>
                  <a:schemeClr val="tx2"/>
                </a:solidFill>
                <a:latin typeface="Avenir Light"/>
                <a:cs typeface="Avenir Light"/>
              </a:endParaRPr>
            </a:p>
            <a:p>
              <a:pPr algn="ctr"/>
              <a:endParaRPr lang="en-US" sz="800" b="1" dirty="0">
                <a:solidFill>
                  <a:schemeClr val="tx2"/>
                </a:solidFill>
                <a:latin typeface="Avenir Light"/>
                <a:cs typeface="Avenir Light"/>
              </a:endParaRPr>
            </a:p>
          </p:txBody>
        </p:sp>
      </p:gr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550920280"/>
      </p:ext>
    </p:extLst>
  </p:cSld>
  <p:clrMapOvr>
    <a:masterClrMapping/>
  </p:clrMapOvr>
  <mc:AlternateContent xmlns:mc="http://schemas.openxmlformats.org/markup-compatibility/2006" xmlns:p14="http://schemas.microsoft.com/office/powerpoint/2010/main">
    <mc:Choice Requires="p14">
      <p:transition spd="slow" p14:dur="2000" advTm="8134"/>
    </mc:Choice>
    <mc:Fallback xmlns="">
      <p:transition spd="slow" advTm="81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 wifi? No worries!</a:t>
            </a:r>
            <a:endParaRPr lang="en-US" dirty="0"/>
          </a:p>
        </p:txBody>
      </p:sp>
      <p:grpSp>
        <p:nvGrpSpPr>
          <p:cNvPr id="4" name="Group 3"/>
          <p:cNvGrpSpPr/>
          <p:nvPr/>
        </p:nvGrpSpPr>
        <p:grpSpPr>
          <a:xfrm>
            <a:off x="469047" y="1184027"/>
            <a:ext cx="7952810" cy="5627077"/>
            <a:chOff x="469047" y="1184027"/>
            <a:chExt cx="7952810" cy="5627077"/>
          </a:xfrm>
        </p:grpSpPr>
        <p:pic>
          <p:nvPicPr>
            <p:cNvPr id="3" name="Picture 2" descr="C:\Users\lporotes\AppData\Local\Microsoft\Windows\Temporary Internet Files\Content.Outlook\MLY6YEAF\IMG_4676.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3981" y="1184027"/>
              <a:ext cx="3163649" cy="562707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C:\Users\lporotes\AppData\Local\Microsoft\Windows\Temporary Internet Files\Content.Outlook\MLY6YEAF\IMG_4680.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53276" y="1184027"/>
              <a:ext cx="3163649" cy="562707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469047" y="5339103"/>
              <a:ext cx="3373515" cy="738664"/>
            </a:xfrm>
            <a:prstGeom prst="rect">
              <a:avLst/>
            </a:prstGeom>
            <a:noFill/>
            <a:ln w="38100">
              <a:solidFill>
                <a:schemeClr val="accent6"/>
              </a:solidFill>
            </a:ln>
          </p:spPr>
          <p:txBody>
            <a:bodyPr wrap="square" lIns="0" tIns="0" rIns="0" bIns="0" rtlCol="0">
              <a:spAutoFit/>
            </a:bodyPr>
            <a:lstStyle/>
            <a:p>
              <a:pPr algn="ctr"/>
              <a:endParaRPr lang="en-US" sz="800" b="1" dirty="0" smtClean="0">
                <a:solidFill>
                  <a:schemeClr val="tx2"/>
                </a:solidFill>
                <a:latin typeface="Avenir Light"/>
                <a:cs typeface="Avenir Light"/>
              </a:endParaRPr>
            </a:p>
            <a:p>
              <a:pPr algn="ctr"/>
              <a:endParaRPr lang="en-US" sz="800" b="1" dirty="0">
                <a:solidFill>
                  <a:schemeClr val="tx2"/>
                </a:solidFill>
                <a:latin typeface="Avenir Light"/>
                <a:cs typeface="Avenir Light"/>
              </a:endParaRPr>
            </a:p>
            <a:p>
              <a:pPr algn="ctr"/>
              <a:endParaRPr lang="en-US" sz="800" b="1" dirty="0" smtClean="0">
                <a:solidFill>
                  <a:schemeClr val="tx2"/>
                </a:solidFill>
                <a:latin typeface="Avenir Light"/>
                <a:cs typeface="Avenir Light"/>
              </a:endParaRPr>
            </a:p>
            <a:p>
              <a:pPr algn="ctr"/>
              <a:endParaRPr lang="en-US" sz="800" b="1" dirty="0">
                <a:solidFill>
                  <a:schemeClr val="tx2"/>
                </a:solidFill>
                <a:latin typeface="Avenir Light"/>
                <a:cs typeface="Avenir Light"/>
              </a:endParaRPr>
            </a:p>
            <a:p>
              <a:pPr algn="ctr"/>
              <a:endParaRPr lang="en-US" sz="800" b="1" dirty="0" smtClean="0">
                <a:solidFill>
                  <a:schemeClr val="tx2"/>
                </a:solidFill>
                <a:latin typeface="Avenir Light"/>
                <a:cs typeface="Avenir Light"/>
              </a:endParaRPr>
            </a:p>
            <a:p>
              <a:pPr algn="ctr"/>
              <a:endParaRPr lang="en-US" sz="800" b="1" dirty="0">
                <a:solidFill>
                  <a:schemeClr val="tx2"/>
                </a:solidFill>
                <a:latin typeface="Avenir Light"/>
                <a:cs typeface="Avenir Light"/>
              </a:endParaRPr>
            </a:p>
          </p:txBody>
        </p:sp>
        <p:sp>
          <p:nvSpPr>
            <p:cNvPr id="7" name="TextBox 6"/>
            <p:cNvSpPr txBox="1"/>
            <p:nvPr/>
          </p:nvSpPr>
          <p:spPr>
            <a:xfrm>
              <a:off x="5048342" y="6250037"/>
              <a:ext cx="3373515" cy="548640"/>
            </a:xfrm>
            <a:prstGeom prst="rect">
              <a:avLst/>
            </a:prstGeom>
            <a:noFill/>
            <a:ln w="38100">
              <a:solidFill>
                <a:schemeClr val="accent6"/>
              </a:solidFill>
            </a:ln>
          </p:spPr>
          <p:txBody>
            <a:bodyPr wrap="square" lIns="0" tIns="0" rIns="0" bIns="0" rtlCol="0">
              <a:spAutoFit/>
            </a:bodyPr>
            <a:lstStyle/>
            <a:p>
              <a:pPr algn="ctr"/>
              <a:endParaRPr lang="en-US" sz="800" b="1" dirty="0" smtClean="0">
                <a:solidFill>
                  <a:schemeClr val="tx2"/>
                </a:solidFill>
                <a:latin typeface="Avenir Light"/>
                <a:cs typeface="Avenir Light"/>
              </a:endParaRPr>
            </a:p>
            <a:p>
              <a:pPr algn="ctr"/>
              <a:endParaRPr lang="en-US" sz="800" b="1" dirty="0">
                <a:solidFill>
                  <a:schemeClr val="tx2"/>
                </a:solidFill>
                <a:latin typeface="Avenir Light"/>
                <a:cs typeface="Avenir Light"/>
              </a:endParaRPr>
            </a:p>
            <a:p>
              <a:pPr algn="ctr"/>
              <a:endParaRPr lang="en-US" sz="800" b="1" dirty="0" smtClean="0">
                <a:solidFill>
                  <a:schemeClr val="tx2"/>
                </a:solidFill>
                <a:latin typeface="Avenir Light"/>
                <a:cs typeface="Avenir Light"/>
              </a:endParaRPr>
            </a:p>
            <a:p>
              <a:pPr algn="ctr"/>
              <a:endParaRPr lang="en-US" sz="800" b="1" dirty="0">
                <a:solidFill>
                  <a:schemeClr val="tx2"/>
                </a:solidFill>
                <a:latin typeface="Avenir Light"/>
                <a:cs typeface="Avenir Light"/>
              </a:endParaRPr>
            </a:p>
            <a:p>
              <a:pPr algn="ctr"/>
              <a:endParaRPr lang="en-US" sz="800" b="1" dirty="0" smtClean="0">
                <a:solidFill>
                  <a:schemeClr val="tx2"/>
                </a:solidFill>
                <a:latin typeface="Avenir Light"/>
                <a:cs typeface="Avenir Light"/>
              </a:endParaRPr>
            </a:p>
            <a:p>
              <a:pPr algn="ctr"/>
              <a:endParaRPr lang="en-US" sz="800" b="1" dirty="0">
                <a:solidFill>
                  <a:schemeClr val="tx2"/>
                </a:solidFill>
                <a:latin typeface="Avenir Light"/>
                <a:cs typeface="Avenir Light"/>
              </a:endParaRPr>
            </a:p>
          </p:txBody>
        </p:sp>
      </p:grpSp>
      <p:pic>
        <p:nvPicPr>
          <p:cNvPr id="11" name="Audio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849038050"/>
      </p:ext>
    </p:extLst>
  </p:cSld>
  <p:clrMapOvr>
    <a:masterClrMapping/>
  </p:clrMapOvr>
  <mc:AlternateContent xmlns:mc="http://schemas.openxmlformats.org/markup-compatibility/2006" xmlns:p14="http://schemas.microsoft.com/office/powerpoint/2010/main">
    <mc:Choice Requires="p14">
      <p:transition spd="slow" p14:dur="2000" advTm="42094"/>
    </mc:Choice>
    <mc:Fallback xmlns="">
      <p:transition spd="slow" advTm="420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a:t>Preparation</a:t>
            </a:r>
            <a:endParaRPr lang="en-US" sz="3200" dirty="0"/>
          </a:p>
        </p:txBody>
      </p:sp>
      <p:grpSp>
        <p:nvGrpSpPr>
          <p:cNvPr id="5" name="Group 4"/>
          <p:cNvGrpSpPr/>
          <p:nvPr/>
        </p:nvGrpSpPr>
        <p:grpSpPr>
          <a:xfrm>
            <a:off x="648459" y="1773052"/>
            <a:ext cx="7984272" cy="3186138"/>
            <a:chOff x="648459" y="1773052"/>
            <a:chExt cx="7984272" cy="3186138"/>
          </a:xfrm>
        </p:grpSpPr>
        <p:sp>
          <p:nvSpPr>
            <p:cNvPr id="3" name="TextBox 2"/>
            <p:cNvSpPr txBox="1"/>
            <p:nvPr/>
          </p:nvSpPr>
          <p:spPr>
            <a:xfrm>
              <a:off x="648459" y="1773052"/>
              <a:ext cx="7984272" cy="861774"/>
            </a:xfrm>
            <a:prstGeom prst="rect">
              <a:avLst/>
            </a:prstGeom>
            <a:solidFill>
              <a:schemeClr val="tx2"/>
            </a:solidFill>
          </p:spPr>
          <p:txBody>
            <a:bodyPr wrap="square" lIns="0" tIns="0" rIns="0" bIns="0" rtlCol="0">
              <a:spAutoFit/>
            </a:bodyPr>
            <a:lstStyle/>
            <a:p>
              <a:pPr algn="ctr"/>
              <a:r>
                <a:rPr lang="en-US" sz="2800" b="1" dirty="0" smtClean="0">
                  <a:solidFill>
                    <a:schemeClr val="bg1"/>
                  </a:solidFill>
                  <a:latin typeface="Avenir Light"/>
                  <a:cs typeface="Avenir Light"/>
                </a:rPr>
                <a:t>To ensure successful use of electronic data collection be sure that:</a:t>
              </a:r>
            </a:p>
          </p:txBody>
        </p:sp>
        <p:sp>
          <p:nvSpPr>
            <p:cNvPr id="4" name="TextBox 3"/>
            <p:cNvSpPr txBox="1"/>
            <p:nvPr/>
          </p:nvSpPr>
          <p:spPr>
            <a:xfrm>
              <a:off x="648459" y="2743199"/>
              <a:ext cx="7984272" cy="2215991"/>
            </a:xfrm>
            <a:prstGeom prst="rect">
              <a:avLst/>
            </a:prstGeom>
            <a:solidFill>
              <a:schemeClr val="accent2"/>
            </a:solidFill>
          </p:spPr>
          <p:txBody>
            <a:bodyPr wrap="square" lIns="0" tIns="0" rIns="0" bIns="0" rtlCol="0">
              <a:spAutoFit/>
            </a:bodyPr>
            <a:lstStyle/>
            <a:p>
              <a:endParaRPr lang="en-US" sz="1000" dirty="0" smtClean="0">
                <a:solidFill>
                  <a:schemeClr val="tx2"/>
                </a:solidFill>
                <a:latin typeface="Avenir Light"/>
                <a:cs typeface="Avenir Light"/>
              </a:endParaRPr>
            </a:p>
            <a:p>
              <a:r>
                <a:rPr lang="en-US" sz="2400" dirty="0" smtClean="0">
                  <a:solidFill>
                    <a:schemeClr val="tx2"/>
                  </a:solidFill>
                  <a:latin typeface="Avenir Light"/>
                  <a:cs typeface="Avenir Light"/>
                </a:rPr>
                <a:t>	</a:t>
              </a:r>
              <a:r>
                <a:rPr lang="en-US" sz="2400" dirty="0" smtClean="0">
                  <a:solidFill>
                    <a:schemeClr val="bg1"/>
                  </a:solidFill>
                  <a:latin typeface="Avenir Light"/>
                  <a:cs typeface="Avenir Light"/>
                </a:rPr>
                <a:t>- </a:t>
              </a:r>
              <a:r>
                <a:rPr lang="en-US" sz="2400" b="1" dirty="0" smtClean="0">
                  <a:solidFill>
                    <a:schemeClr val="bg1"/>
                  </a:solidFill>
                  <a:latin typeface="Avenir Light"/>
                  <a:cs typeface="Avenir Light"/>
                </a:rPr>
                <a:t>ALL</a:t>
              </a:r>
              <a:r>
                <a:rPr lang="en-US" sz="2400" dirty="0" smtClean="0">
                  <a:solidFill>
                    <a:schemeClr val="bg1"/>
                  </a:solidFill>
                  <a:latin typeface="Avenir Light"/>
                  <a:cs typeface="Avenir Light"/>
                </a:rPr>
                <a:t> </a:t>
              </a:r>
              <a:r>
                <a:rPr lang="en-US" sz="2400" b="1" dirty="0" smtClean="0">
                  <a:solidFill>
                    <a:schemeClr val="bg1"/>
                  </a:solidFill>
                  <a:latin typeface="Avenir Light"/>
                  <a:cs typeface="Avenir Light"/>
                </a:rPr>
                <a:t>staff and volunteers have the Survey123 				app downloaded on their device </a:t>
              </a:r>
              <a:r>
                <a:rPr lang="en-US" sz="2400" b="1" u="sng" dirty="0" smtClean="0">
                  <a:solidFill>
                    <a:schemeClr val="bg1"/>
                  </a:solidFill>
                  <a:latin typeface="Avenir Light"/>
                  <a:cs typeface="Avenir Light"/>
                </a:rPr>
                <a:t>before LYH Day</a:t>
              </a:r>
              <a:r>
                <a:rPr lang="en-US" sz="2400" b="1" dirty="0" smtClean="0">
                  <a:solidFill>
                    <a:schemeClr val="bg1"/>
                  </a:solidFill>
                  <a:latin typeface="Avenir Light"/>
                  <a:cs typeface="Avenir Light"/>
                </a:rPr>
                <a:t>. </a:t>
              </a:r>
            </a:p>
            <a:p>
              <a:r>
                <a:rPr lang="en-US" sz="2400" dirty="0">
                  <a:solidFill>
                    <a:schemeClr val="bg1"/>
                  </a:solidFill>
                  <a:latin typeface="Avenir Light"/>
                  <a:cs typeface="Avenir Light"/>
                </a:rPr>
                <a:t>	</a:t>
              </a:r>
              <a:r>
                <a:rPr lang="en-US" sz="2400" dirty="0" smtClean="0">
                  <a:solidFill>
                    <a:schemeClr val="bg1"/>
                  </a:solidFill>
                  <a:latin typeface="Avenir Light"/>
                  <a:cs typeface="Avenir Light"/>
                </a:rPr>
                <a:t>- Your mobile device is fully charged.</a:t>
              </a:r>
            </a:p>
            <a:p>
              <a:r>
                <a:rPr lang="en-US" sz="2400" dirty="0" smtClean="0">
                  <a:solidFill>
                    <a:schemeClr val="bg1"/>
                  </a:solidFill>
                  <a:latin typeface="Avenir Light"/>
                  <a:cs typeface="Avenir Light"/>
                </a:rPr>
                <a:t>	- Your site has mobile device chargers and an 					accessible power supply.   </a:t>
              </a:r>
            </a:p>
            <a:p>
              <a:endParaRPr lang="en-US" sz="1100" dirty="0" smtClean="0">
                <a:solidFill>
                  <a:schemeClr val="bg1"/>
                </a:solidFill>
                <a:latin typeface="Avenir Light"/>
                <a:cs typeface="Avenir Light"/>
              </a:endParaRPr>
            </a:p>
          </p:txBody>
        </p:sp>
      </p:grpSp>
    </p:spTree>
    <p:extLst>
      <p:ext uri="{BB962C8B-B14F-4D97-AF65-F5344CB8AC3E}">
        <p14:creationId xmlns:p14="http://schemas.microsoft.com/office/powerpoint/2010/main" val="28380608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a:t>Assuring customers</a:t>
            </a:r>
            <a:endParaRPr lang="en-US" sz="3200" dirty="0"/>
          </a:p>
        </p:txBody>
      </p:sp>
      <p:grpSp>
        <p:nvGrpSpPr>
          <p:cNvPr id="6" name="Group 5"/>
          <p:cNvGrpSpPr/>
          <p:nvPr/>
        </p:nvGrpSpPr>
        <p:grpSpPr>
          <a:xfrm>
            <a:off x="557560" y="1561172"/>
            <a:ext cx="7995424" cy="3525409"/>
            <a:chOff x="557560" y="1561172"/>
            <a:chExt cx="7995424" cy="3525409"/>
          </a:xfrm>
        </p:grpSpPr>
        <p:sp>
          <p:nvSpPr>
            <p:cNvPr id="3" name="TextBox 2"/>
            <p:cNvSpPr txBox="1"/>
            <p:nvPr/>
          </p:nvSpPr>
          <p:spPr>
            <a:xfrm>
              <a:off x="557560" y="1561172"/>
              <a:ext cx="7995424" cy="1107996"/>
            </a:xfrm>
            <a:prstGeom prst="rect">
              <a:avLst/>
            </a:prstGeom>
            <a:solidFill>
              <a:schemeClr val="accent2"/>
            </a:solidFill>
          </p:spPr>
          <p:txBody>
            <a:bodyPr wrap="square" lIns="0" tIns="0" rIns="0" bIns="0" rtlCol="0">
              <a:spAutoFit/>
            </a:bodyPr>
            <a:lstStyle/>
            <a:p>
              <a:pPr algn="ctr"/>
              <a:r>
                <a:rPr lang="en-US" sz="2400" b="1" dirty="0" smtClean="0">
                  <a:solidFill>
                    <a:schemeClr val="bg1"/>
                  </a:solidFill>
                  <a:latin typeface="Avenir Light"/>
                  <a:cs typeface="Avenir Light"/>
                </a:rPr>
                <a:t>If customers are unsure about a medical staff/volunteer inputting their information into a mobile device, ensure them that:</a:t>
              </a:r>
            </a:p>
          </p:txBody>
        </p:sp>
        <p:sp>
          <p:nvSpPr>
            <p:cNvPr id="4" name="TextBox 3"/>
            <p:cNvSpPr txBox="1"/>
            <p:nvPr/>
          </p:nvSpPr>
          <p:spPr>
            <a:xfrm rot="10800000" flipH="1" flipV="1">
              <a:off x="557560" y="2833314"/>
              <a:ext cx="7995423" cy="1231106"/>
            </a:xfrm>
            <a:prstGeom prst="rect">
              <a:avLst/>
            </a:prstGeom>
            <a:solidFill>
              <a:schemeClr val="tx2"/>
            </a:solidFill>
          </p:spPr>
          <p:txBody>
            <a:bodyPr wrap="square" lIns="0" tIns="0" rIns="0" bIns="0" rtlCol="0">
              <a:spAutoFit/>
            </a:bodyPr>
            <a:lstStyle/>
            <a:p>
              <a:pPr marL="742950" lvl="1" indent="-285750">
                <a:buFont typeface="Wingdings" panose="05000000000000000000" pitchFamily="2" charset="2"/>
                <a:buChar char="§"/>
              </a:pPr>
              <a:r>
                <a:rPr lang="en-US" sz="1600" dirty="0">
                  <a:solidFill>
                    <a:schemeClr val="bg1"/>
                  </a:solidFill>
                  <a:latin typeface="Avenir Light"/>
                  <a:cs typeface="Avenir Light"/>
                </a:rPr>
                <a:t>Their personal information is NOT being stored on your mobile device. Data is stored in the mobile application, and the application will be deleted from your device at the end of the day.  </a:t>
              </a:r>
            </a:p>
            <a:p>
              <a:pPr marL="742950" lvl="1" indent="-285750">
                <a:buFont typeface="Wingdings" panose="05000000000000000000" pitchFamily="2" charset="2"/>
                <a:buChar char="§"/>
              </a:pPr>
              <a:r>
                <a:rPr lang="en-US" sz="1600" dirty="0">
                  <a:solidFill>
                    <a:schemeClr val="bg1"/>
                  </a:solidFill>
                  <a:latin typeface="Avenir Light"/>
                  <a:cs typeface="Avenir Light"/>
                </a:rPr>
                <a:t>None of the information they provide can be traced back to them personally. We will not be collecting names, personal addresses, or contact information. </a:t>
              </a:r>
            </a:p>
          </p:txBody>
        </p:sp>
        <p:sp>
          <p:nvSpPr>
            <p:cNvPr id="5" name="TextBox 4"/>
            <p:cNvSpPr txBox="1"/>
            <p:nvPr/>
          </p:nvSpPr>
          <p:spPr>
            <a:xfrm>
              <a:off x="557560" y="4255584"/>
              <a:ext cx="7995424" cy="830997"/>
            </a:xfrm>
            <a:prstGeom prst="rect">
              <a:avLst/>
            </a:prstGeom>
            <a:solidFill>
              <a:schemeClr val="accent1"/>
            </a:solidFill>
          </p:spPr>
          <p:txBody>
            <a:bodyPr wrap="square" lIns="0" tIns="0" rIns="0" bIns="0" rtlCol="0">
              <a:spAutoFit/>
            </a:bodyPr>
            <a:lstStyle/>
            <a:p>
              <a:pPr algn="ctr"/>
              <a:r>
                <a:rPr lang="en-US" b="1" dirty="0">
                  <a:solidFill>
                    <a:schemeClr val="bg1"/>
                  </a:solidFill>
                  <a:latin typeface="Avenir Light"/>
                  <a:cs typeface="Avenir Light"/>
                </a:rPr>
                <a:t>If customers </a:t>
              </a:r>
              <a:r>
                <a:rPr lang="en-US" b="1" dirty="0" smtClean="0">
                  <a:solidFill>
                    <a:schemeClr val="bg1"/>
                  </a:solidFill>
                  <a:latin typeface="Avenir Light"/>
                  <a:cs typeface="Avenir Light"/>
                </a:rPr>
                <a:t>are still </a:t>
              </a:r>
              <a:r>
                <a:rPr lang="en-US" b="1" dirty="0">
                  <a:solidFill>
                    <a:schemeClr val="bg1"/>
                  </a:solidFill>
                  <a:latin typeface="Avenir Light"/>
                  <a:cs typeface="Avenir Light"/>
                </a:rPr>
                <a:t>unsure about a medical staff/volunteer inputting their information into a mobile device, </a:t>
              </a:r>
              <a:r>
                <a:rPr lang="en-US" b="1" dirty="0" smtClean="0">
                  <a:solidFill>
                    <a:schemeClr val="bg1"/>
                  </a:solidFill>
                  <a:latin typeface="Avenir Light"/>
                  <a:cs typeface="Avenir Light"/>
                </a:rPr>
                <a:t>use the paper-based tracking method. </a:t>
              </a:r>
              <a:endParaRPr lang="en-US" b="1" dirty="0">
                <a:solidFill>
                  <a:schemeClr val="bg1"/>
                </a:solidFill>
                <a:latin typeface="Avenir Light"/>
                <a:cs typeface="Avenir Light"/>
              </a:endParaRPr>
            </a:p>
          </p:txBody>
        </p:sp>
      </p:grpSp>
    </p:spTree>
    <p:extLst>
      <p:ext uri="{BB962C8B-B14F-4D97-AF65-F5344CB8AC3E}">
        <p14:creationId xmlns:p14="http://schemas.microsoft.com/office/powerpoint/2010/main" val="14923295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705017" y="1381423"/>
            <a:ext cx="7932578" cy="5019377"/>
            <a:chOff x="705018" y="1666592"/>
            <a:chExt cx="7932578" cy="5019377"/>
          </a:xfrm>
        </p:grpSpPr>
        <p:sp>
          <p:nvSpPr>
            <p:cNvPr id="4" name="TextBox 3"/>
            <p:cNvSpPr txBox="1"/>
            <p:nvPr/>
          </p:nvSpPr>
          <p:spPr>
            <a:xfrm>
              <a:off x="861135" y="1666592"/>
              <a:ext cx="7652550" cy="430887"/>
            </a:xfrm>
            <a:prstGeom prst="rect">
              <a:avLst/>
            </a:prstGeom>
            <a:solidFill>
              <a:schemeClr val="accent6"/>
            </a:solidFill>
          </p:spPr>
          <p:txBody>
            <a:bodyPr wrap="square" lIns="0" tIns="0" rIns="0" bIns="0" rtlCol="0">
              <a:spAutoFit/>
            </a:bodyPr>
            <a:lstStyle/>
            <a:p>
              <a:pPr algn="ctr"/>
              <a:r>
                <a:rPr lang="en-US" sz="2800" b="1" dirty="0" smtClean="0">
                  <a:solidFill>
                    <a:schemeClr val="bg1"/>
                  </a:solidFill>
                  <a:latin typeface="Avenir Light"/>
                  <a:cs typeface="Avenir Light"/>
                </a:rPr>
                <a:t>For more information contact:</a:t>
              </a:r>
            </a:p>
          </p:txBody>
        </p:sp>
        <p:pic>
          <p:nvPicPr>
            <p:cNvPr id="8194" name="Picture 2" descr="Image result for love your heart logo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79539" y="4784803"/>
              <a:ext cx="4758057" cy="1532438"/>
            </a:xfrm>
            <a:prstGeom prst="rect">
              <a:avLst/>
            </a:prstGeom>
            <a:noFill/>
            <a:extLst>
              <a:ext uri="{909E8E84-426E-40DD-AFC4-6F175D3DCCD1}">
                <a14:hiddenFill xmlns:a14="http://schemas.microsoft.com/office/drawing/2010/main">
                  <a:solidFill>
                    <a:srgbClr val="FFFFFF"/>
                  </a:solidFill>
                </a14:hiddenFill>
              </a:ext>
            </a:extLst>
          </p:spPr>
        </p:pic>
        <p:pic>
          <p:nvPicPr>
            <p:cNvPr id="819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5018" y="4333294"/>
              <a:ext cx="2800350" cy="2352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861134" y="3087517"/>
              <a:ext cx="7776461" cy="769441"/>
            </a:xfrm>
            <a:prstGeom prst="rect">
              <a:avLst/>
            </a:prstGeom>
            <a:noFill/>
          </p:spPr>
          <p:txBody>
            <a:bodyPr wrap="square" lIns="0" tIns="0" rIns="0" bIns="0" rtlCol="0">
              <a:spAutoFit/>
            </a:bodyPr>
            <a:lstStyle/>
            <a:p>
              <a:pPr algn="ctr" defTabSz="457200"/>
              <a:r>
                <a:rPr lang="en-US" kern="1200" dirty="0" smtClean="0">
                  <a:solidFill>
                    <a:srgbClr val="95AF39"/>
                  </a:solidFill>
                  <a:latin typeface="Avenir Light"/>
                  <a:ea typeface="+mn-ea"/>
                  <a:cs typeface="Avenir Light"/>
                </a:rPr>
                <a:t>Love Your Heart Team at </a:t>
              </a:r>
              <a:r>
                <a:rPr lang="en-US" kern="1200" dirty="0" smtClean="0">
                  <a:solidFill>
                    <a:srgbClr val="95AF39"/>
                  </a:solidFill>
                  <a:latin typeface="Avenir Light"/>
                  <a:ea typeface="+mn-ea"/>
                  <a:cs typeface="Avenir Light"/>
                  <a:hlinkClick r:id="rId5"/>
                </a:rPr>
                <a:t>riskcheck@sdcounty.ca.gov</a:t>
              </a:r>
              <a:endParaRPr lang="en-US" kern="1200" dirty="0" smtClean="0">
                <a:solidFill>
                  <a:srgbClr val="95AF39"/>
                </a:solidFill>
                <a:latin typeface="Avenir Light"/>
                <a:ea typeface="+mn-ea"/>
                <a:cs typeface="Avenir Light"/>
              </a:endParaRPr>
            </a:p>
            <a:p>
              <a:pPr algn="ctr" defTabSz="457200"/>
              <a:r>
                <a:rPr lang="en-US" sz="1600" kern="1200" dirty="0" smtClean="0">
                  <a:solidFill>
                    <a:srgbClr val="95AF39"/>
                  </a:solidFill>
                  <a:latin typeface="Avenir Light"/>
                  <a:ea typeface="+mn-ea"/>
                  <a:cs typeface="Avenir Light"/>
                </a:rPr>
                <a:t> </a:t>
              </a:r>
            </a:p>
            <a:p>
              <a:pPr algn="ctr" defTabSz="457200"/>
              <a:r>
                <a:rPr lang="en-US" sz="1600" kern="1200" dirty="0" smtClean="0">
                  <a:solidFill>
                    <a:srgbClr val="95AF39"/>
                  </a:solidFill>
                  <a:latin typeface="Avenir Light"/>
                  <a:ea typeface="+mn-ea"/>
                  <a:cs typeface="Avenir Light"/>
                </a:rPr>
                <a:t>					</a:t>
              </a:r>
            </a:p>
          </p:txBody>
        </p:sp>
      </p:grpSp>
    </p:spTree>
    <p:extLst>
      <p:ext uri="{BB962C8B-B14F-4D97-AF65-F5344CB8AC3E}">
        <p14:creationId xmlns:p14="http://schemas.microsoft.com/office/powerpoint/2010/main" val="2370151433"/>
      </p:ext>
    </p:extLst>
  </p:cSld>
  <p:clrMapOvr>
    <a:masterClrMapping/>
  </p:clrMapOvr>
  <mc:AlternateContent xmlns:mc="http://schemas.openxmlformats.org/markup-compatibility/2006" xmlns:p14="http://schemas.microsoft.com/office/powerpoint/2010/main">
    <mc:Choice Requires="p14">
      <p:transition spd="slow" p14:dur="2000" advTm="8045"/>
    </mc:Choice>
    <mc:Fallback xmlns="">
      <p:transition spd="slow" advTm="8045"/>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7453" y="269002"/>
            <a:ext cx="5762348" cy="741362"/>
          </a:xfrm>
        </p:spPr>
        <p:txBody>
          <a:bodyPr/>
          <a:lstStyle/>
          <a:p>
            <a:r>
              <a:rPr lang="en-US" b="1" dirty="0" smtClean="0"/>
              <a:t>Survey 123 for Love your heart</a:t>
            </a:r>
            <a:endParaRPr lang="en-US" b="1" dirty="0"/>
          </a:p>
        </p:txBody>
      </p:sp>
      <p:grpSp>
        <p:nvGrpSpPr>
          <p:cNvPr id="3" name="Group 2"/>
          <p:cNvGrpSpPr/>
          <p:nvPr/>
        </p:nvGrpSpPr>
        <p:grpSpPr>
          <a:xfrm>
            <a:off x="426129" y="1899821"/>
            <a:ext cx="8452279" cy="4209238"/>
            <a:chOff x="426129" y="1899821"/>
            <a:chExt cx="8452279" cy="4209238"/>
          </a:xfrm>
        </p:grpSpPr>
        <p:pic>
          <p:nvPicPr>
            <p:cNvPr id="102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9842" r="22220" b="14461"/>
            <a:stretch/>
          </p:blipFill>
          <p:spPr bwMode="auto">
            <a:xfrm>
              <a:off x="3533311" y="1899821"/>
              <a:ext cx="5345097" cy="42092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426129" y="1953089"/>
              <a:ext cx="2991774" cy="4001095"/>
            </a:xfrm>
            <a:prstGeom prst="rect">
              <a:avLst/>
            </a:prstGeom>
            <a:solidFill>
              <a:schemeClr val="accent3"/>
            </a:solidFill>
          </p:spPr>
          <p:txBody>
            <a:bodyPr wrap="square" lIns="0" tIns="0" rIns="0" bIns="0" rtlCol="0">
              <a:spAutoFit/>
            </a:bodyPr>
            <a:lstStyle/>
            <a:p>
              <a:pPr marL="285750" indent="-285750">
                <a:buFontTx/>
                <a:buChar char="-"/>
              </a:pPr>
              <a:endParaRPr lang="en-US" sz="2000" dirty="0">
                <a:solidFill>
                  <a:schemeClr val="bg1"/>
                </a:solidFill>
                <a:latin typeface="Avenir Light"/>
                <a:cs typeface="Avenir Light"/>
              </a:endParaRPr>
            </a:p>
            <a:p>
              <a:pPr marL="742950" lvl="1" indent="-285750">
                <a:buFontTx/>
                <a:buChar char="-"/>
              </a:pPr>
              <a:r>
                <a:rPr lang="en-US" sz="2400" dirty="0" smtClean="0">
                  <a:solidFill>
                    <a:schemeClr val="bg1"/>
                  </a:solidFill>
                  <a:latin typeface="Avenir Light"/>
                  <a:cs typeface="Avenir Light"/>
                </a:rPr>
                <a:t>Data is immediately accessible</a:t>
              </a:r>
              <a:br>
                <a:rPr lang="en-US" sz="2400" dirty="0" smtClean="0">
                  <a:solidFill>
                    <a:schemeClr val="bg1"/>
                  </a:solidFill>
                  <a:latin typeface="Avenir Light"/>
                  <a:cs typeface="Avenir Light"/>
                </a:rPr>
              </a:br>
              <a:r>
                <a:rPr lang="en-US" sz="2400" dirty="0" smtClean="0">
                  <a:solidFill>
                    <a:schemeClr val="bg1"/>
                  </a:solidFill>
                  <a:latin typeface="Avenir Light"/>
                  <a:cs typeface="Avenir Light"/>
                </a:rPr>
                <a:t> </a:t>
              </a:r>
            </a:p>
            <a:p>
              <a:pPr marL="742950" lvl="1" indent="-285750">
                <a:buFontTx/>
                <a:buChar char="-"/>
              </a:pPr>
              <a:r>
                <a:rPr lang="en-US" sz="2400" dirty="0" smtClean="0">
                  <a:solidFill>
                    <a:schemeClr val="bg1"/>
                  </a:solidFill>
                  <a:latin typeface="Avenir Light"/>
                  <a:cs typeface="Avenir Light"/>
                </a:rPr>
                <a:t>Data is displayed geographically</a:t>
              </a:r>
            </a:p>
            <a:p>
              <a:pPr marL="742950" lvl="1" indent="-285750">
                <a:buFontTx/>
                <a:buChar char="-"/>
              </a:pPr>
              <a:endParaRPr lang="en-US" sz="2400" dirty="0">
                <a:solidFill>
                  <a:schemeClr val="bg1"/>
                </a:solidFill>
                <a:latin typeface="Avenir Light"/>
                <a:cs typeface="Avenir Light"/>
              </a:endParaRPr>
            </a:p>
            <a:p>
              <a:pPr marL="742950" lvl="1" indent="-285750">
                <a:buFontTx/>
                <a:buChar char="-"/>
              </a:pPr>
              <a:r>
                <a:rPr lang="en-US" sz="2400" b="1" dirty="0" smtClean="0">
                  <a:solidFill>
                    <a:schemeClr val="bg1"/>
                  </a:solidFill>
                  <a:latin typeface="Avenir Light"/>
                  <a:cs typeface="Avenir Light"/>
                </a:rPr>
                <a:t>Easy to use! </a:t>
              </a:r>
            </a:p>
            <a:p>
              <a:pPr marL="285750" indent="-285750">
                <a:buFontTx/>
                <a:buChar char="-"/>
              </a:pPr>
              <a:endParaRPr lang="en-US" sz="2400" dirty="0">
                <a:solidFill>
                  <a:schemeClr val="tx2"/>
                </a:solidFill>
                <a:latin typeface="Avenir Light"/>
                <a:cs typeface="Avenir Light"/>
              </a:endParaRPr>
            </a:p>
          </p:txBody>
        </p:sp>
      </p:gr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736346242"/>
      </p:ext>
    </p:extLst>
  </p:cSld>
  <p:clrMapOvr>
    <a:masterClrMapping/>
  </p:clrMapOvr>
  <mc:AlternateContent xmlns:mc="http://schemas.openxmlformats.org/markup-compatibility/2006" xmlns:p14="http://schemas.microsoft.com/office/powerpoint/2010/main">
    <mc:Choice Requires="p14">
      <p:transition spd="slow" p14:dur="2000" advTm="34727"/>
    </mc:Choice>
    <mc:Fallback xmlns="">
      <p:transition spd="slow" advTm="347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324033" y="1381220"/>
            <a:ext cx="4088167" cy="3315067"/>
          </a:xfrm>
          <a:prstGeom prst="rect">
            <a:avLst/>
          </a:prstGeom>
          <a:noFill/>
          <a:ln w="5715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195907" y="269002"/>
            <a:ext cx="6080606" cy="741362"/>
          </a:xfrm>
        </p:spPr>
        <p:txBody>
          <a:bodyPr/>
          <a:lstStyle/>
          <a:p>
            <a:r>
              <a:rPr lang="en-US" sz="3600" dirty="0" smtClean="0"/>
              <a:t>Download application</a:t>
            </a:r>
            <a:endParaRPr lang="en-US" sz="3600" dirty="0"/>
          </a:p>
        </p:txBody>
      </p:sp>
      <p:pic>
        <p:nvPicPr>
          <p:cNvPr id="10242" name="F3E42998-7642-4AB2-80E5-552BBA352814" descr="image1.PNG"/>
          <p:cNvPicPr>
            <a:picLocks noChangeAspect="1" noChangeArrowheads="1"/>
          </p:cNvPicPr>
          <p:nvPr/>
        </p:nvPicPr>
        <p:blipFill rotWithShape="1">
          <a:blip r:embed="rId4">
            <a:extLst>
              <a:ext uri="{28A0092B-C50C-407E-A947-70E740481C1C}">
                <a14:useLocalDpi xmlns:a14="http://schemas.microsoft.com/office/drawing/2010/main" val="0"/>
              </a:ext>
            </a:extLst>
          </a:blip>
          <a:srcRect b="26847"/>
          <a:stretch/>
        </p:blipFill>
        <p:spPr bwMode="auto">
          <a:xfrm>
            <a:off x="4696288" y="1263456"/>
            <a:ext cx="4270602" cy="5556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4" name="Picture 4" descr="Image result for apple store 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2408" y="2100176"/>
            <a:ext cx="1087514" cy="1087514"/>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Related imag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2509" y="3321700"/>
            <a:ext cx="1247312" cy="1247312"/>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2121757" y="3544658"/>
            <a:ext cx="1811045" cy="677108"/>
          </a:xfrm>
          <a:prstGeom prst="rect">
            <a:avLst/>
          </a:prstGeom>
          <a:solidFill>
            <a:schemeClr val="accent2"/>
          </a:solidFill>
          <a:ln w="19050">
            <a:solidFill>
              <a:schemeClr val="accent2"/>
            </a:solidFill>
          </a:ln>
        </p:spPr>
        <p:txBody>
          <a:bodyPr wrap="square" lIns="0" tIns="0" rIns="0" bIns="0" rtlCol="0" anchor="ctr">
            <a:spAutoFit/>
          </a:bodyPr>
          <a:lstStyle/>
          <a:p>
            <a:pPr algn="ctr"/>
            <a:r>
              <a:rPr lang="en-US" sz="600" b="1" dirty="0" smtClean="0">
                <a:solidFill>
                  <a:schemeClr val="accent2"/>
                </a:solidFill>
                <a:latin typeface="Avenir Light"/>
                <a:cs typeface="Avenir Light"/>
              </a:rPr>
              <a:t>.</a:t>
            </a:r>
            <a:r>
              <a:rPr lang="en-US" sz="1600" b="1" dirty="0" smtClean="0">
                <a:solidFill>
                  <a:schemeClr val="bg1"/>
                </a:solidFill>
                <a:latin typeface="Avenir Light"/>
                <a:cs typeface="Avenir Light"/>
              </a:rPr>
              <a:t/>
            </a:r>
            <a:br>
              <a:rPr lang="en-US" sz="1600" b="1" dirty="0" smtClean="0">
                <a:solidFill>
                  <a:schemeClr val="bg1"/>
                </a:solidFill>
                <a:latin typeface="Avenir Light"/>
                <a:cs typeface="Avenir Light"/>
              </a:rPr>
            </a:br>
            <a:r>
              <a:rPr lang="en-US" sz="1600" b="1" dirty="0" smtClean="0">
                <a:solidFill>
                  <a:schemeClr val="bg1"/>
                </a:solidFill>
                <a:latin typeface="Avenir Light"/>
                <a:cs typeface="Avenir Light"/>
              </a:rPr>
              <a:t>Android</a:t>
            </a:r>
          </a:p>
          <a:p>
            <a:pPr algn="ctr"/>
            <a:r>
              <a:rPr lang="en-US" sz="1600" b="1" dirty="0" smtClean="0">
                <a:solidFill>
                  <a:schemeClr val="bg1"/>
                </a:solidFill>
                <a:latin typeface="Avenir Light"/>
                <a:cs typeface="Avenir Light"/>
              </a:rPr>
              <a:t>Google Play</a:t>
            </a:r>
          </a:p>
          <a:p>
            <a:pPr algn="ctr"/>
            <a:r>
              <a:rPr lang="en-US" sz="600" b="1" dirty="0" smtClean="0">
                <a:solidFill>
                  <a:schemeClr val="accent2"/>
                </a:solidFill>
                <a:latin typeface="Avenir Light"/>
                <a:cs typeface="Avenir Light"/>
              </a:rPr>
              <a:t>.</a:t>
            </a:r>
            <a:endParaRPr lang="en-US" sz="700" b="1" dirty="0" smtClean="0">
              <a:solidFill>
                <a:schemeClr val="accent2"/>
              </a:solidFill>
              <a:latin typeface="Avenir Light"/>
              <a:cs typeface="Avenir Light"/>
            </a:endParaRPr>
          </a:p>
        </p:txBody>
      </p:sp>
      <p:sp>
        <p:nvSpPr>
          <p:cNvPr id="19" name="TextBox 18"/>
          <p:cNvSpPr txBox="1"/>
          <p:nvPr/>
        </p:nvSpPr>
        <p:spPr>
          <a:xfrm>
            <a:off x="2121758" y="2233986"/>
            <a:ext cx="1811045" cy="677108"/>
          </a:xfrm>
          <a:prstGeom prst="rect">
            <a:avLst/>
          </a:prstGeom>
          <a:solidFill>
            <a:schemeClr val="accent2"/>
          </a:solidFill>
          <a:ln w="19050">
            <a:solidFill>
              <a:schemeClr val="accent2"/>
            </a:solidFill>
          </a:ln>
        </p:spPr>
        <p:txBody>
          <a:bodyPr wrap="square" lIns="0" tIns="0" rIns="0" bIns="0" rtlCol="0" anchor="ctr">
            <a:spAutoFit/>
          </a:bodyPr>
          <a:lstStyle/>
          <a:p>
            <a:pPr algn="ctr"/>
            <a:r>
              <a:rPr lang="en-US" sz="600" b="1" dirty="0" smtClean="0">
                <a:solidFill>
                  <a:schemeClr val="accent2"/>
                </a:solidFill>
                <a:latin typeface="Avenir Light"/>
                <a:cs typeface="Avenir Light"/>
              </a:rPr>
              <a:t>.</a:t>
            </a:r>
            <a:r>
              <a:rPr lang="en-US" sz="1600" b="1" dirty="0" smtClean="0">
                <a:solidFill>
                  <a:schemeClr val="bg1"/>
                </a:solidFill>
                <a:latin typeface="Avenir Light"/>
                <a:cs typeface="Avenir Light"/>
              </a:rPr>
              <a:t/>
            </a:r>
            <a:br>
              <a:rPr lang="en-US" sz="1600" b="1" dirty="0" smtClean="0">
                <a:solidFill>
                  <a:schemeClr val="bg1"/>
                </a:solidFill>
                <a:latin typeface="Avenir Light"/>
                <a:cs typeface="Avenir Light"/>
              </a:rPr>
            </a:br>
            <a:r>
              <a:rPr lang="en-US" sz="1600" b="1" dirty="0" smtClean="0">
                <a:solidFill>
                  <a:schemeClr val="bg1"/>
                </a:solidFill>
                <a:latin typeface="Avenir Light"/>
                <a:cs typeface="Avenir Light"/>
              </a:rPr>
              <a:t>Apple Devices</a:t>
            </a:r>
          </a:p>
          <a:p>
            <a:pPr algn="ctr"/>
            <a:r>
              <a:rPr lang="en-US" sz="1600" b="1" dirty="0" smtClean="0">
                <a:solidFill>
                  <a:schemeClr val="bg1"/>
                </a:solidFill>
                <a:latin typeface="Avenir Light"/>
                <a:cs typeface="Avenir Light"/>
              </a:rPr>
              <a:t>App Store</a:t>
            </a:r>
          </a:p>
          <a:p>
            <a:pPr algn="ctr"/>
            <a:r>
              <a:rPr lang="en-US" sz="600" b="1" dirty="0" smtClean="0">
                <a:solidFill>
                  <a:schemeClr val="accent2"/>
                </a:solidFill>
                <a:latin typeface="Avenir Light"/>
                <a:cs typeface="Avenir Light"/>
              </a:rPr>
              <a:t>.</a:t>
            </a:r>
            <a:endParaRPr lang="en-US" sz="700" b="1" dirty="0" smtClean="0">
              <a:solidFill>
                <a:schemeClr val="accent2"/>
              </a:solidFill>
              <a:latin typeface="Avenir Light"/>
              <a:cs typeface="Avenir Light"/>
            </a:endParaRPr>
          </a:p>
        </p:txBody>
      </p:sp>
      <p:sp>
        <p:nvSpPr>
          <p:cNvPr id="20" name="TextBox 19"/>
          <p:cNvSpPr txBox="1"/>
          <p:nvPr/>
        </p:nvSpPr>
        <p:spPr>
          <a:xfrm>
            <a:off x="479394" y="1513628"/>
            <a:ext cx="3790765" cy="430887"/>
          </a:xfrm>
          <a:prstGeom prst="rect">
            <a:avLst/>
          </a:prstGeom>
          <a:solidFill>
            <a:schemeClr val="accent1"/>
          </a:solidFill>
          <a:ln w="19050">
            <a:solidFill>
              <a:schemeClr val="accent1"/>
            </a:solidFill>
          </a:ln>
        </p:spPr>
        <p:txBody>
          <a:bodyPr wrap="square" lIns="0" tIns="0" rIns="0" bIns="0" rtlCol="0" anchor="ctr">
            <a:spAutoFit/>
          </a:bodyPr>
          <a:lstStyle/>
          <a:p>
            <a:pPr algn="ctr"/>
            <a:r>
              <a:rPr lang="en-US" sz="600" b="1" dirty="0" smtClean="0">
                <a:solidFill>
                  <a:schemeClr val="accent1"/>
                </a:solidFill>
                <a:latin typeface="Avenir Light"/>
                <a:cs typeface="Avenir Light"/>
              </a:rPr>
              <a:t>.</a:t>
            </a:r>
            <a:r>
              <a:rPr lang="en-US" sz="1600" b="1" dirty="0" smtClean="0">
                <a:solidFill>
                  <a:schemeClr val="bg1"/>
                </a:solidFill>
                <a:latin typeface="Avenir Light"/>
                <a:cs typeface="Avenir Light"/>
              </a:rPr>
              <a:t/>
            </a:r>
            <a:br>
              <a:rPr lang="en-US" sz="1600" b="1" dirty="0" smtClean="0">
                <a:solidFill>
                  <a:schemeClr val="bg1"/>
                </a:solidFill>
                <a:latin typeface="Avenir Light"/>
                <a:cs typeface="Avenir Light"/>
              </a:rPr>
            </a:br>
            <a:r>
              <a:rPr lang="en-US" sz="1600" b="1" dirty="0" smtClean="0">
                <a:solidFill>
                  <a:schemeClr val="bg1"/>
                </a:solidFill>
                <a:latin typeface="Avenir Light"/>
                <a:cs typeface="Avenir Light"/>
              </a:rPr>
              <a:t>Open Application Store</a:t>
            </a:r>
          </a:p>
          <a:p>
            <a:pPr algn="ctr"/>
            <a:r>
              <a:rPr lang="en-US" sz="600" b="1" dirty="0" smtClean="0">
                <a:solidFill>
                  <a:schemeClr val="accent1"/>
                </a:solidFill>
                <a:latin typeface="Avenir Light"/>
                <a:cs typeface="Avenir Light"/>
              </a:rPr>
              <a:t>.</a:t>
            </a:r>
            <a:endParaRPr lang="en-US" sz="700" b="1" dirty="0" smtClean="0">
              <a:solidFill>
                <a:schemeClr val="accent1"/>
              </a:solidFill>
              <a:latin typeface="Avenir Light"/>
              <a:cs typeface="Avenir Light"/>
            </a:endParaRPr>
          </a:p>
        </p:txBody>
      </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209380090"/>
      </p:ext>
    </p:extLst>
  </p:cSld>
  <p:clrMapOvr>
    <a:masterClrMapping/>
  </p:clrMapOvr>
  <mc:AlternateContent xmlns:mc="http://schemas.openxmlformats.org/markup-compatibility/2006" xmlns:p14="http://schemas.microsoft.com/office/powerpoint/2010/main">
    <mc:Choice Requires="p14">
      <p:transition spd="slow" p14:dur="2000" advTm="20747"/>
    </mc:Choice>
    <mc:Fallback xmlns="">
      <p:transition spd="slow" advTm="207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6913" y="269002"/>
            <a:ext cx="5326743" cy="741362"/>
          </a:xfrm>
        </p:spPr>
        <p:txBody>
          <a:bodyPr/>
          <a:lstStyle/>
          <a:p>
            <a:r>
              <a:rPr lang="en-US" sz="3600" dirty="0" smtClean="0"/>
              <a:t>Sign-in</a:t>
            </a:r>
            <a:endParaRPr lang="en-US" sz="3600" dirty="0"/>
          </a:p>
        </p:txBody>
      </p:sp>
      <p:pic>
        <p:nvPicPr>
          <p:cNvPr id="1026" name="Picture 2" descr="C:\Users\shughes1\AppData\Local\Microsoft\Windows\Temporary Internet Files\Content.Outlook\5EOG76W9\IMG_4624.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19090" y="1171705"/>
            <a:ext cx="3196942" cy="568629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5485428" y="3079455"/>
            <a:ext cx="1136341" cy="215444"/>
          </a:xfrm>
          <a:prstGeom prst="rect">
            <a:avLst/>
          </a:prstGeom>
          <a:solidFill>
            <a:schemeClr val="bg1"/>
          </a:solidFill>
        </p:spPr>
        <p:txBody>
          <a:bodyPr wrap="square" lIns="0" tIns="0" rIns="0" bIns="0" rtlCol="0">
            <a:spAutoFit/>
          </a:bodyPr>
          <a:lstStyle/>
          <a:p>
            <a:endParaRPr lang="en-US" sz="1400" dirty="0" smtClean="0">
              <a:solidFill>
                <a:schemeClr val="tx1">
                  <a:lumMod val="50000"/>
                </a:schemeClr>
              </a:solidFill>
              <a:latin typeface="Avenir Light"/>
              <a:cs typeface="Avenir Light"/>
            </a:endParaRPr>
          </a:p>
        </p:txBody>
      </p:sp>
      <p:sp>
        <p:nvSpPr>
          <p:cNvPr id="6" name="TextBox 5"/>
          <p:cNvSpPr txBox="1"/>
          <p:nvPr/>
        </p:nvSpPr>
        <p:spPr>
          <a:xfrm>
            <a:off x="5472762" y="2596236"/>
            <a:ext cx="1136341" cy="215444"/>
          </a:xfrm>
          <a:prstGeom prst="rect">
            <a:avLst/>
          </a:prstGeom>
          <a:solidFill>
            <a:schemeClr val="bg1"/>
          </a:solidFill>
        </p:spPr>
        <p:txBody>
          <a:bodyPr wrap="square" lIns="0" tIns="0" rIns="0" bIns="0" rtlCol="0">
            <a:spAutoFit/>
          </a:bodyPr>
          <a:lstStyle/>
          <a:p>
            <a:endParaRPr lang="en-US" sz="1400" dirty="0" smtClean="0">
              <a:solidFill>
                <a:schemeClr val="tx1">
                  <a:lumMod val="50000"/>
                </a:schemeClr>
              </a:solidFill>
              <a:latin typeface="Avenir Light"/>
              <a:cs typeface="Avenir Light"/>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
        <p:nvSpPr>
          <p:cNvPr id="8" name="TextBox 7"/>
          <p:cNvSpPr txBox="1"/>
          <p:nvPr/>
        </p:nvSpPr>
        <p:spPr>
          <a:xfrm>
            <a:off x="400565" y="1848348"/>
            <a:ext cx="4271633" cy="2462213"/>
          </a:xfrm>
          <a:prstGeom prst="rect">
            <a:avLst/>
          </a:prstGeom>
          <a:solidFill>
            <a:schemeClr val="accent2"/>
          </a:solidFill>
        </p:spPr>
        <p:txBody>
          <a:bodyPr wrap="square" lIns="0" tIns="0" rIns="0" bIns="0" rtlCol="0">
            <a:spAutoFit/>
          </a:bodyPr>
          <a:lstStyle/>
          <a:p>
            <a:pPr algn="ctr"/>
            <a:r>
              <a:rPr lang="en-US" sz="4000" b="1" dirty="0" smtClean="0">
                <a:solidFill>
                  <a:schemeClr val="bg1"/>
                </a:solidFill>
                <a:latin typeface="Avenir Light"/>
                <a:cs typeface="Avenir Light"/>
              </a:rPr>
              <a:t>Use your </a:t>
            </a:r>
            <a:br>
              <a:rPr lang="en-US" sz="4000" b="1" dirty="0" smtClean="0">
                <a:solidFill>
                  <a:schemeClr val="bg1"/>
                </a:solidFill>
                <a:latin typeface="Avenir Light"/>
                <a:cs typeface="Avenir Light"/>
              </a:rPr>
            </a:br>
            <a:r>
              <a:rPr lang="en-US" sz="4000" b="1" dirty="0" smtClean="0">
                <a:solidFill>
                  <a:schemeClr val="bg1"/>
                </a:solidFill>
                <a:latin typeface="Avenir Light"/>
                <a:cs typeface="Avenir Light"/>
              </a:rPr>
              <a:t>site-specific </a:t>
            </a:r>
            <a:br>
              <a:rPr lang="en-US" sz="4000" b="1" dirty="0" smtClean="0">
                <a:solidFill>
                  <a:schemeClr val="bg1"/>
                </a:solidFill>
                <a:latin typeface="Avenir Light"/>
                <a:cs typeface="Avenir Light"/>
              </a:rPr>
            </a:br>
            <a:r>
              <a:rPr lang="en-US" sz="4000" b="1" dirty="0" smtClean="0">
                <a:solidFill>
                  <a:schemeClr val="bg1"/>
                </a:solidFill>
                <a:latin typeface="Avenir Light"/>
                <a:cs typeface="Avenir Light"/>
              </a:rPr>
              <a:t>log-in information </a:t>
            </a:r>
          </a:p>
        </p:txBody>
      </p:sp>
    </p:spTree>
    <p:extLst>
      <p:ext uri="{BB962C8B-B14F-4D97-AF65-F5344CB8AC3E}">
        <p14:creationId xmlns:p14="http://schemas.microsoft.com/office/powerpoint/2010/main" val="402727035"/>
      </p:ext>
    </p:extLst>
  </p:cSld>
  <p:clrMapOvr>
    <a:masterClrMapping/>
  </p:clrMapOvr>
  <mc:AlternateContent xmlns:mc="http://schemas.openxmlformats.org/markup-compatibility/2006" xmlns:p14="http://schemas.microsoft.com/office/powerpoint/2010/main">
    <mc:Choice Requires="p14">
      <p:transition spd="slow" p14:dur="2000" advTm="10838"/>
    </mc:Choice>
    <mc:Fallback xmlns="">
      <p:transition spd="slow" advTm="108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a:t>Change password</a:t>
            </a:r>
            <a:endParaRPr lang="en-US" sz="3200" dirty="0"/>
          </a:p>
        </p:txBody>
      </p:sp>
      <p:grpSp>
        <p:nvGrpSpPr>
          <p:cNvPr id="4" name="Group 3"/>
          <p:cNvGrpSpPr/>
          <p:nvPr/>
        </p:nvGrpSpPr>
        <p:grpSpPr>
          <a:xfrm>
            <a:off x="2807105" y="1230350"/>
            <a:ext cx="3414400" cy="5475249"/>
            <a:chOff x="2807105" y="1230350"/>
            <a:chExt cx="3414400" cy="5475249"/>
          </a:xfrm>
        </p:grpSpPr>
        <p:pic>
          <p:nvPicPr>
            <p:cNvPr id="5" name="D515F432-6E77-4038-BC73-152FB46E3F9C" descr="D515F432-6E77-4038-BC73-152FB46E3F9C"/>
            <p:cNvPicPr>
              <a:picLocks noChangeAspect="1" noChangeArrowheads="1"/>
            </p:cNvPicPr>
            <p:nvPr/>
          </p:nvPicPr>
          <p:blipFill rotWithShape="1">
            <a:blip r:embed="rId5">
              <a:extLst>
                <a:ext uri="{28A0092B-C50C-407E-A947-70E740481C1C}">
                  <a14:useLocalDpi xmlns:a14="http://schemas.microsoft.com/office/drawing/2010/main" val="0"/>
                </a:ext>
              </a:extLst>
            </a:blip>
            <a:srcRect t="4845" b="5000"/>
            <a:stretch/>
          </p:blipFill>
          <p:spPr bwMode="auto">
            <a:xfrm>
              <a:off x="2807105" y="1230350"/>
              <a:ext cx="3414400" cy="5475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3257229" y="3878688"/>
              <a:ext cx="1107996" cy="338554"/>
            </a:xfrm>
            <a:prstGeom prst="rect">
              <a:avLst/>
            </a:prstGeom>
          </p:spPr>
          <p:txBody>
            <a:bodyPr wrap="none">
              <a:spAutoFit/>
            </a:bodyPr>
            <a:lstStyle/>
            <a:p>
              <a:r>
                <a:rPr lang="en-US" sz="1600" dirty="0">
                  <a:solidFill>
                    <a:schemeClr val="tx1">
                      <a:lumMod val="50000"/>
                    </a:schemeClr>
                  </a:solidFill>
                  <a:latin typeface="Avenir Light"/>
                  <a:cs typeface="Avenir Light"/>
                </a:rPr>
                <a:t>h</a:t>
              </a:r>
              <a:r>
                <a:rPr lang="en-US" sz="1600" dirty="0" smtClean="0">
                  <a:solidFill>
                    <a:schemeClr val="tx1">
                      <a:lumMod val="50000"/>
                    </a:schemeClr>
                  </a:solidFill>
                  <a:latin typeface="Avenir Light"/>
                  <a:cs typeface="Avenir Light"/>
                </a:rPr>
                <a:t>eart2018</a:t>
              </a:r>
              <a:endParaRPr lang="en-US" sz="1600" dirty="0"/>
            </a:p>
          </p:txBody>
        </p:sp>
        <p:sp>
          <p:nvSpPr>
            <p:cNvPr id="7" name="Rectangle 6"/>
            <p:cNvSpPr/>
            <p:nvPr/>
          </p:nvSpPr>
          <p:spPr>
            <a:xfrm>
              <a:off x="3290893" y="4621557"/>
              <a:ext cx="994183" cy="338554"/>
            </a:xfrm>
            <a:prstGeom prst="rect">
              <a:avLst/>
            </a:prstGeom>
          </p:spPr>
          <p:txBody>
            <a:bodyPr wrap="none">
              <a:spAutoFit/>
            </a:bodyPr>
            <a:lstStyle/>
            <a:p>
              <a:r>
                <a:rPr lang="en-US" sz="1600" dirty="0" smtClean="0">
                  <a:solidFill>
                    <a:schemeClr val="tx1">
                      <a:lumMod val="50000"/>
                    </a:schemeClr>
                  </a:solidFill>
                  <a:latin typeface="Avenir Light"/>
                  <a:cs typeface="Avenir Light"/>
                </a:rPr>
                <a:t>heart214</a:t>
              </a:r>
              <a:endParaRPr lang="en-US" sz="1600" dirty="0"/>
            </a:p>
          </p:txBody>
        </p:sp>
        <p:sp>
          <p:nvSpPr>
            <p:cNvPr id="8" name="Rectangle 7"/>
            <p:cNvSpPr/>
            <p:nvPr/>
          </p:nvSpPr>
          <p:spPr>
            <a:xfrm>
              <a:off x="3290893" y="5342774"/>
              <a:ext cx="994183" cy="338554"/>
            </a:xfrm>
            <a:prstGeom prst="rect">
              <a:avLst/>
            </a:prstGeom>
          </p:spPr>
          <p:txBody>
            <a:bodyPr wrap="none">
              <a:spAutoFit/>
            </a:bodyPr>
            <a:lstStyle/>
            <a:p>
              <a:r>
                <a:rPr lang="en-US" sz="1600" dirty="0" smtClean="0">
                  <a:solidFill>
                    <a:schemeClr val="tx1">
                      <a:lumMod val="50000"/>
                    </a:schemeClr>
                  </a:solidFill>
                  <a:latin typeface="Avenir Light"/>
                  <a:cs typeface="Avenir Light"/>
                </a:rPr>
                <a:t>heart214</a:t>
              </a:r>
              <a:endParaRPr lang="en-US" sz="1600" dirty="0"/>
            </a:p>
          </p:txBody>
        </p:sp>
      </p:grpSp>
      <p:pic>
        <p:nvPicPr>
          <p:cNvPr id="1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223902" y="5952858"/>
            <a:ext cx="609600" cy="609600"/>
          </a:xfrm>
          <a:prstGeom prst="rect">
            <a:avLst/>
          </a:prstGeom>
        </p:spPr>
      </p:pic>
    </p:spTree>
    <p:extLst>
      <p:ext uri="{BB962C8B-B14F-4D97-AF65-F5344CB8AC3E}">
        <p14:creationId xmlns:p14="http://schemas.microsoft.com/office/powerpoint/2010/main" val="1087924907"/>
      </p:ext>
    </p:extLst>
  </p:cSld>
  <p:clrMapOvr>
    <a:masterClrMapping/>
  </p:clrMapOvr>
  <mc:AlternateContent xmlns:mc="http://schemas.openxmlformats.org/markup-compatibility/2006" xmlns:p14="http://schemas.microsoft.com/office/powerpoint/2010/main">
    <mc:Choice Requires="p14">
      <p:transition spd="slow" p14:dur="2000" advTm="9401"/>
    </mc:Choice>
    <mc:Fallback xmlns="">
      <p:transition spd="slow" advTm="9401"/>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209" fill="hold"/>
                                        <p:tgtEl>
                                          <p:spTgt spid="12"/>
                                        </p:tgtEl>
                                      </p:cBhvr>
                                    </p:cmd>
                                  </p:childTnLst>
                                </p:cTn>
                              </p:par>
                            </p:childTnLst>
                          </p:cTn>
                        </p:par>
                      </p:childTnLst>
                    </p:cTn>
                  </p:par>
                </p:childTnLst>
              </p:cTn>
              <p:nextCondLst>
                <p:cond evt="onClick" delay="0">
                  <p:tgtEl>
                    <p:spTgt spid="12"/>
                  </p:tgtEl>
                </p:cond>
              </p:nextCondLst>
            </p:seq>
            <p:audio>
              <p:cMediaNode vol="80000">
                <p:cTn id="7" fill="hold" display="0">
                  <p:stCondLst>
                    <p:cond delay="indefinite"/>
                  </p:stCondLst>
                  <p:endCondLst>
                    <p:cond evt="onStopAudio" delay="0">
                      <p:tgtEl>
                        <p:sldTgt/>
                      </p:tgtEl>
                    </p:cond>
                  </p:endCondLst>
                </p:cTn>
                <p:tgtEl>
                  <p:spTgt spid="12"/>
                </p:tgtEl>
              </p:cMediaNode>
            </p:audio>
          </p:childTnLst>
        </p:cTn>
      </p:par>
    </p:tnLst>
  </p:timing>
  <p:extLst mod="1">
    <p:ext uri="{E180D4A7-C9FB-4DFB-919C-405C955672EB}">
      <p14:showEvtLst xmlns:p14="http://schemas.microsoft.com/office/powerpoint/2010/main">
        <p14:playEvt time="0" objId="21"/>
        <p14:stopEvt time="9401" objId="21"/>
      </p14:showEvtLst>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0507" y="269002"/>
            <a:ext cx="5459915" cy="741362"/>
          </a:xfrm>
        </p:spPr>
        <p:txBody>
          <a:bodyPr/>
          <a:lstStyle/>
          <a:p>
            <a:r>
              <a:rPr lang="en-US" sz="2800" b="1" dirty="0" smtClean="0"/>
              <a:t>CHOOSE SECURITY QUESTION</a:t>
            </a:r>
            <a:endParaRPr lang="en-US" sz="2800" b="1" dirty="0"/>
          </a:p>
        </p:txBody>
      </p:sp>
      <p:pic>
        <p:nvPicPr>
          <p:cNvPr id="1026" name="Picture 2" descr="C:\Users\AKarty\Desktop\lyh2.JPG"/>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2811566" y="1204957"/>
            <a:ext cx="3238856" cy="5195843"/>
          </a:xfrm>
          <a:prstGeom prst="rect">
            <a:avLst/>
          </a:prstGeom>
          <a:noFill/>
          <a:extLst>
            <a:ext uri="{909E8E84-426E-40DD-AFC4-6F175D3DCCD1}">
              <a14:hiddenFill xmlns:a14="http://schemas.microsoft.com/office/drawing/2010/main">
                <a:solidFill>
                  <a:srgbClr val="FFFFFF"/>
                </a:solidFill>
              </a14:hiddenFill>
            </a:ext>
          </a:extLst>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993166" y="5935766"/>
            <a:ext cx="609600" cy="609600"/>
          </a:xfrm>
          <a:prstGeom prst="rect">
            <a:avLst/>
          </a:prstGeom>
        </p:spPr>
      </p:pic>
    </p:spTree>
    <p:extLst>
      <p:ext uri="{BB962C8B-B14F-4D97-AF65-F5344CB8AC3E}">
        <p14:creationId xmlns:p14="http://schemas.microsoft.com/office/powerpoint/2010/main" val="380842188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979"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644" y="204733"/>
            <a:ext cx="5715000" cy="741362"/>
          </a:xfrm>
        </p:spPr>
        <p:txBody>
          <a:bodyPr/>
          <a:lstStyle/>
          <a:p>
            <a:r>
              <a:rPr lang="en-US" sz="3600" dirty="0" smtClean="0"/>
              <a:t>Download Survey</a:t>
            </a:r>
            <a:endParaRPr lang="en-US" sz="3600" dirty="0"/>
          </a:p>
        </p:txBody>
      </p:sp>
      <p:sp>
        <p:nvSpPr>
          <p:cNvPr id="5" name="Text Placeholder 4"/>
          <p:cNvSpPr>
            <a:spLocks noGrp="1"/>
          </p:cNvSpPr>
          <p:nvPr>
            <p:ph type="body" sz="quarter" idx="13"/>
          </p:nvPr>
        </p:nvSpPr>
        <p:spPr/>
        <p:txBody>
          <a:bodyPr/>
          <a:lstStyle/>
          <a:p>
            <a:r>
              <a:rPr lang="en-US" dirty="0" smtClean="0"/>
              <a:t>subtitle</a:t>
            </a:r>
            <a:endParaRPr lang="en-US" dirty="0"/>
          </a:p>
        </p:txBody>
      </p:sp>
      <p:sp>
        <p:nvSpPr>
          <p:cNvPr id="6" name="Right Arrow 5"/>
          <p:cNvSpPr/>
          <p:nvPr/>
        </p:nvSpPr>
        <p:spPr>
          <a:xfrm>
            <a:off x="4234648" y="3222992"/>
            <a:ext cx="1127464" cy="799787"/>
          </a:xfrm>
          <a:prstGeom prst="rightArrow">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4" name="Group 3"/>
          <p:cNvGrpSpPr/>
          <p:nvPr/>
        </p:nvGrpSpPr>
        <p:grpSpPr>
          <a:xfrm>
            <a:off x="630329" y="1186762"/>
            <a:ext cx="3417887" cy="5671238"/>
            <a:chOff x="630329" y="1186762"/>
            <a:chExt cx="3417887" cy="5671238"/>
          </a:xfrm>
        </p:grpSpPr>
        <p:pic>
          <p:nvPicPr>
            <p:cNvPr id="2050" name="Picture 2" descr="C:\Users\shughes1\AppData\Local\Microsoft\Windows\Temporary Internet Files\Content.Outlook\5EOG76W9\IMG_4625.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0329" y="1186762"/>
              <a:ext cx="3188477" cy="567123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3266981" y="1403848"/>
              <a:ext cx="781235" cy="553998"/>
            </a:xfrm>
            <a:prstGeom prst="rect">
              <a:avLst/>
            </a:prstGeom>
            <a:noFill/>
            <a:ln w="38100">
              <a:solidFill>
                <a:schemeClr val="accent6"/>
              </a:solidFill>
            </a:ln>
          </p:spPr>
          <p:txBody>
            <a:bodyPr wrap="square" lIns="0" tIns="0" rIns="0" bIns="0" rtlCol="0">
              <a:spAutoFit/>
            </a:bodyPr>
            <a:lstStyle/>
            <a:p>
              <a:endParaRPr lang="en-US" sz="2400" dirty="0" smtClean="0">
                <a:solidFill>
                  <a:schemeClr val="tx2"/>
                </a:solidFill>
                <a:latin typeface="Avenir Light"/>
                <a:cs typeface="Avenir Light"/>
              </a:endParaRPr>
            </a:p>
            <a:p>
              <a:pPr algn="ctr"/>
              <a:r>
                <a:rPr lang="en-US" sz="1200" b="1" dirty="0" smtClean="0">
                  <a:solidFill>
                    <a:schemeClr val="accent6"/>
                  </a:solidFill>
                  <a:latin typeface="Avenir Light"/>
                  <a:cs typeface="Avenir Light"/>
                </a:rPr>
                <a:t>Click here</a:t>
              </a:r>
            </a:p>
          </p:txBody>
        </p:sp>
      </p:grpSp>
      <p:grpSp>
        <p:nvGrpSpPr>
          <p:cNvPr id="8" name="Group 7"/>
          <p:cNvGrpSpPr/>
          <p:nvPr/>
        </p:nvGrpSpPr>
        <p:grpSpPr>
          <a:xfrm>
            <a:off x="5684750" y="1186762"/>
            <a:ext cx="3188477" cy="5671237"/>
            <a:chOff x="5684750" y="1186762"/>
            <a:chExt cx="3188477" cy="5671237"/>
          </a:xfrm>
        </p:grpSpPr>
        <p:pic>
          <p:nvPicPr>
            <p:cNvPr id="2051" name="Picture 3" descr="C:\Users\shughes1\AppData\Local\Microsoft\Windows\Temporary Internet Files\Content.Outlook\5EOG76W9\IMG_4626.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84750" y="1186762"/>
              <a:ext cx="3188477" cy="5671237"/>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6677486" y="1397626"/>
              <a:ext cx="2195741" cy="538609"/>
            </a:xfrm>
            <a:prstGeom prst="rect">
              <a:avLst/>
            </a:prstGeom>
            <a:noFill/>
            <a:ln w="38100">
              <a:solidFill>
                <a:schemeClr val="accent6"/>
              </a:solidFill>
            </a:ln>
          </p:spPr>
          <p:txBody>
            <a:bodyPr wrap="square" lIns="0" tIns="0" rIns="0" bIns="0" rtlCol="0">
              <a:spAutoFit/>
            </a:bodyPr>
            <a:lstStyle/>
            <a:p>
              <a:endParaRPr lang="en-US" sz="2300" dirty="0" smtClean="0">
                <a:solidFill>
                  <a:schemeClr val="tx2"/>
                </a:solidFill>
                <a:latin typeface="Avenir Light"/>
                <a:cs typeface="Avenir Light"/>
              </a:endParaRPr>
            </a:p>
            <a:p>
              <a:pPr algn="ctr"/>
              <a:r>
                <a:rPr lang="en-US" sz="1200" b="1" dirty="0" smtClean="0">
                  <a:solidFill>
                    <a:schemeClr val="accent6"/>
                  </a:solidFill>
                  <a:latin typeface="Avenir Light"/>
                  <a:cs typeface="Avenir Light"/>
                </a:rPr>
                <a:t>Click here</a:t>
              </a:r>
            </a:p>
          </p:txBody>
        </p:sp>
      </p:gr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343597453"/>
      </p:ext>
    </p:extLst>
  </p:cSld>
  <p:clrMapOvr>
    <a:masterClrMapping/>
  </p:clrMapOvr>
  <mc:AlternateContent xmlns:mc="http://schemas.openxmlformats.org/markup-compatibility/2006" xmlns:p14="http://schemas.microsoft.com/office/powerpoint/2010/main">
    <mc:Choice Requires="p14">
      <p:transition spd="slow" p14:dur="2000" advTm="25938"/>
    </mc:Choice>
    <mc:Fallback xmlns="">
      <p:transition spd="slow" advTm="259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Karty\Desktop\lyh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2994" y="1164150"/>
            <a:ext cx="3344414" cy="557005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78153" y="197981"/>
            <a:ext cx="4831443" cy="741362"/>
          </a:xfrm>
        </p:spPr>
        <p:txBody>
          <a:bodyPr/>
          <a:lstStyle/>
          <a:p>
            <a:r>
              <a:rPr lang="en-US" sz="3600" b="0" dirty="0" smtClean="0"/>
              <a:t>Download survey </a:t>
            </a:r>
            <a:endParaRPr lang="en-US" sz="3600" b="0" dirty="0"/>
          </a:p>
        </p:txBody>
      </p:sp>
      <p:grpSp>
        <p:nvGrpSpPr>
          <p:cNvPr id="12" name="Group 11"/>
          <p:cNvGrpSpPr/>
          <p:nvPr/>
        </p:nvGrpSpPr>
        <p:grpSpPr>
          <a:xfrm>
            <a:off x="532994" y="1164150"/>
            <a:ext cx="8153806" cy="5570057"/>
            <a:chOff x="532994" y="1164150"/>
            <a:chExt cx="8153806" cy="5570057"/>
          </a:xfrm>
        </p:grpSpPr>
        <p:sp>
          <p:nvSpPr>
            <p:cNvPr id="10" name="Right Arrow 9"/>
            <p:cNvSpPr/>
            <p:nvPr/>
          </p:nvSpPr>
          <p:spPr>
            <a:xfrm>
              <a:off x="4154750" y="3494072"/>
              <a:ext cx="1029811" cy="670750"/>
            </a:xfrm>
            <a:prstGeom prst="rightArrow">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9" name="Group 8"/>
            <p:cNvGrpSpPr/>
            <p:nvPr/>
          </p:nvGrpSpPr>
          <p:grpSpPr>
            <a:xfrm>
              <a:off x="5400280" y="1164150"/>
              <a:ext cx="3286520" cy="5570057"/>
              <a:chOff x="5400280" y="1164150"/>
              <a:chExt cx="3286520" cy="5570057"/>
            </a:xfrm>
          </p:grpSpPr>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00280" y="1164150"/>
                <a:ext cx="3286520" cy="5570057"/>
              </a:xfrm>
              <a:prstGeom prst="rect">
                <a:avLst/>
              </a:prstGeom>
            </p:spPr>
          </p:pic>
          <p:sp>
            <p:nvSpPr>
              <p:cNvPr id="11" name="TextBox 10"/>
              <p:cNvSpPr txBox="1"/>
              <p:nvPr/>
            </p:nvSpPr>
            <p:spPr>
              <a:xfrm>
                <a:off x="6448736" y="4484509"/>
                <a:ext cx="1189607" cy="684803"/>
              </a:xfrm>
              <a:prstGeom prst="rect">
                <a:avLst/>
              </a:prstGeom>
              <a:noFill/>
              <a:ln w="38100">
                <a:solidFill>
                  <a:schemeClr val="accent6"/>
                </a:solidFill>
              </a:ln>
            </p:spPr>
            <p:txBody>
              <a:bodyPr wrap="square" lIns="0" tIns="0" rIns="0" bIns="0" rtlCol="0">
                <a:spAutoFit/>
              </a:bodyPr>
              <a:lstStyle/>
              <a:p>
                <a:endParaRPr lang="en-US" sz="1050" dirty="0" smtClean="0">
                  <a:solidFill>
                    <a:schemeClr val="tx2"/>
                  </a:solidFill>
                  <a:latin typeface="Avenir Light"/>
                  <a:cs typeface="Avenir Light"/>
                </a:endParaRPr>
              </a:p>
              <a:p>
                <a:endParaRPr lang="en-US" sz="2000" dirty="0" smtClean="0">
                  <a:solidFill>
                    <a:schemeClr val="tx2"/>
                  </a:solidFill>
                  <a:latin typeface="Avenir Light"/>
                  <a:cs typeface="Avenir Light"/>
                </a:endParaRPr>
              </a:p>
              <a:p>
                <a:pPr algn="ctr"/>
                <a:r>
                  <a:rPr lang="en-US" sz="1400" b="1" dirty="0" smtClean="0">
                    <a:solidFill>
                      <a:schemeClr val="accent6"/>
                    </a:solidFill>
                    <a:latin typeface="Avenir Light"/>
                    <a:cs typeface="Avenir Light"/>
                  </a:rPr>
                  <a:t>Click Here</a:t>
                </a:r>
              </a:p>
            </p:txBody>
          </p:sp>
        </p:grpSp>
        <p:sp>
          <p:nvSpPr>
            <p:cNvPr id="13" name="TextBox 12"/>
            <p:cNvSpPr txBox="1"/>
            <p:nvPr/>
          </p:nvSpPr>
          <p:spPr>
            <a:xfrm>
              <a:off x="532994" y="2573214"/>
              <a:ext cx="3344414" cy="815608"/>
            </a:xfrm>
            <a:prstGeom prst="rect">
              <a:avLst/>
            </a:prstGeom>
            <a:noFill/>
            <a:ln w="38100">
              <a:solidFill>
                <a:schemeClr val="accent6"/>
              </a:solidFill>
            </a:ln>
          </p:spPr>
          <p:txBody>
            <a:bodyPr wrap="square" lIns="0" tIns="0" rIns="0" bIns="0" rtlCol="0">
              <a:spAutoFit/>
            </a:bodyPr>
            <a:lstStyle/>
            <a:p>
              <a:endParaRPr lang="en-US" sz="2800" dirty="0" smtClean="0">
                <a:solidFill>
                  <a:schemeClr val="tx2"/>
                </a:solidFill>
                <a:latin typeface="Avenir Light"/>
                <a:cs typeface="Avenir Light"/>
              </a:endParaRPr>
            </a:p>
            <a:p>
              <a:endParaRPr lang="en-US" sz="2500" dirty="0" smtClean="0">
                <a:solidFill>
                  <a:schemeClr val="tx2"/>
                </a:solidFill>
                <a:latin typeface="Avenir Light"/>
                <a:cs typeface="Avenir Light"/>
              </a:endParaRPr>
            </a:p>
          </p:txBody>
        </p:sp>
      </p:gr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
        <p:nvSpPr>
          <p:cNvPr id="6" name="Rectangle 5"/>
          <p:cNvSpPr/>
          <p:nvPr/>
        </p:nvSpPr>
        <p:spPr>
          <a:xfrm>
            <a:off x="1674446" y="3081045"/>
            <a:ext cx="1061509" cy="307777"/>
          </a:xfrm>
          <a:prstGeom prst="rect">
            <a:avLst/>
          </a:prstGeom>
        </p:spPr>
        <p:txBody>
          <a:bodyPr wrap="none">
            <a:spAutoFit/>
          </a:bodyPr>
          <a:lstStyle/>
          <a:p>
            <a:pPr algn="ctr"/>
            <a:r>
              <a:rPr lang="en-US" sz="1400" b="1" dirty="0">
                <a:solidFill>
                  <a:schemeClr val="accent6"/>
                </a:solidFill>
                <a:latin typeface="Avenir Light"/>
                <a:cs typeface="Avenir Light"/>
              </a:rPr>
              <a:t>Click Here</a:t>
            </a:r>
          </a:p>
        </p:txBody>
      </p:sp>
    </p:spTree>
    <p:extLst>
      <p:ext uri="{BB962C8B-B14F-4D97-AF65-F5344CB8AC3E}">
        <p14:creationId xmlns:p14="http://schemas.microsoft.com/office/powerpoint/2010/main" val="2569134621"/>
      </p:ext>
    </p:extLst>
  </p:cSld>
  <p:clrMapOvr>
    <a:masterClrMapping/>
  </p:clrMapOvr>
  <mc:AlternateContent xmlns:mc="http://schemas.openxmlformats.org/markup-compatibility/2006" xmlns:p14="http://schemas.microsoft.com/office/powerpoint/2010/main">
    <mc:Choice Requires="p14">
      <p:transition spd="slow" p14:dur="2000" advTm="15106"/>
    </mc:Choice>
    <mc:Fallback xmlns="">
      <p:transition spd="slow" advTm="151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741" y="118076"/>
            <a:ext cx="7041240" cy="741362"/>
          </a:xfrm>
        </p:spPr>
        <p:txBody>
          <a:bodyPr/>
          <a:lstStyle/>
          <a:p>
            <a:r>
              <a:rPr lang="en-US" sz="3400" b="0" dirty="0" smtClean="0">
                <a:solidFill>
                  <a:schemeClr val="bg1"/>
                </a:solidFill>
              </a:rPr>
              <a:t>Love Your Heart Survey</a:t>
            </a:r>
            <a:endParaRPr lang="en-US" sz="3400" b="0" dirty="0">
              <a:solidFill>
                <a:schemeClr val="bg1"/>
              </a:solidFill>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grpSp>
        <p:nvGrpSpPr>
          <p:cNvPr id="3" name="Group 2"/>
          <p:cNvGrpSpPr/>
          <p:nvPr/>
        </p:nvGrpSpPr>
        <p:grpSpPr>
          <a:xfrm>
            <a:off x="583285" y="1233991"/>
            <a:ext cx="7798715" cy="5471609"/>
            <a:chOff x="583285" y="1233991"/>
            <a:chExt cx="7798715" cy="5471609"/>
          </a:xfrm>
        </p:grpSpPr>
        <p:sp>
          <p:nvSpPr>
            <p:cNvPr id="10" name="Right Arrow 9"/>
            <p:cNvSpPr/>
            <p:nvPr/>
          </p:nvSpPr>
          <p:spPr>
            <a:xfrm>
              <a:off x="3954080" y="3826696"/>
              <a:ext cx="1127464" cy="799787"/>
            </a:xfrm>
            <a:prstGeom prst="rightArrow">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3285" y="1233991"/>
              <a:ext cx="3237096" cy="5471607"/>
            </a:xfrm>
            <a:prstGeom prst="rect">
              <a:avLst/>
            </a:prstGeom>
          </p:spPr>
        </p:pic>
        <p:sp>
          <p:nvSpPr>
            <p:cNvPr id="9" name="TextBox 8"/>
            <p:cNvSpPr txBox="1"/>
            <p:nvPr/>
          </p:nvSpPr>
          <p:spPr>
            <a:xfrm>
              <a:off x="583286" y="5751493"/>
              <a:ext cx="3237096" cy="954107"/>
            </a:xfrm>
            <a:prstGeom prst="rect">
              <a:avLst/>
            </a:prstGeom>
            <a:noFill/>
            <a:ln w="38100">
              <a:solidFill>
                <a:schemeClr val="accent6"/>
              </a:solidFill>
            </a:ln>
          </p:spPr>
          <p:txBody>
            <a:bodyPr wrap="square" lIns="0" tIns="0" rIns="0" bIns="0" rtlCol="0">
              <a:spAutoFit/>
            </a:bodyPr>
            <a:lstStyle/>
            <a:p>
              <a:pPr algn="ctr"/>
              <a:r>
                <a:rPr lang="en-US" sz="1400" b="1" dirty="0" smtClean="0">
                  <a:solidFill>
                    <a:schemeClr val="accent6"/>
                  </a:solidFill>
                  <a:latin typeface="Avenir Light"/>
                  <a:cs typeface="Avenir Light"/>
                </a:rPr>
                <a:t>Click Here</a:t>
              </a:r>
            </a:p>
            <a:p>
              <a:endParaRPr lang="en-US" sz="3600" dirty="0" smtClean="0">
                <a:solidFill>
                  <a:schemeClr val="tx2"/>
                </a:solidFill>
                <a:latin typeface="Avenir Light"/>
                <a:cs typeface="Avenir Light"/>
              </a:endParaRPr>
            </a:p>
            <a:p>
              <a:pPr algn="ctr"/>
              <a:endParaRPr lang="en-US" sz="1200" b="1" dirty="0" smtClean="0">
                <a:solidFill>
                  <a:schemeClr val="accent6"/>
                </a:solidFill>
                <a:latin typeface="Avenir Light"/>
                <a:cs typeface="Avenir Light"/>
              </a:endParaRPr>
            </a:p>
          </p:txBody>
        </p:sp>
        <p:pic>
          <p:nvPicPr>
            <p:cNvPr id="102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47326" y="1233991"/>
              <a:ext cx="3134674" cy="54686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3436503371"/>
      </p:ext>
    </p:extLst>
  </p:cSld>
  <p:clrMapOvr>
    <a:masterClrMapping/>
  </p:clrMapOvr>
  <mc:AlternateContent xmlns:mc="http://schemas.openxmlformats.org/markup-compatibility/2006" xmlns:p14="http://schemas.microsoft.com/office/powerpoint/2010/main">
    <mc:Choice Requires="p14">
      <p:transition spd="slow" p14:dur="2000" advTm="15843"/>
    </mc:Choice>
    <mc:Fallback xmlns="">
      <p:transition spd="slow" advTm="158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LWSD 2013 Blue">
  <a:themeElements>
    <a:clrScheme name="LWSD_blue">
      <a:dk1>
        <a:srgbClr val="808080"/>
      </a:dk1>
      <a:lt1>
        <a:sysClr val="window" lastClr="FFFFFF"/>
      </a:lt1>
      <a:dk2>
        <a:srgbClr val="95AF39"/>
      </a:dk2>
      <a:lt2>
        <a:srgbClr val="FFFFFF"/>
      </a:lt2>
      <a:accent1>
        <a:srgbClr val="2FB4BC"/>
      </a:accent1>
      <a:accent2>
        <a:srgbClr val="F79527"/>
      </a:accent2>
      <a:accent3>
        <a:srgbClr val="95AF39"/>
      </a:accent3>
      <a:accent4>
        <a:srgbClr val="FDBA16"/>
      </a:accent4>
      <a:accent5>
        <a:srgbClr val="779042"/>
      </a:accent5>
      <a:accent6>
        <a:srgbClr val="F47F26"/>
      </a:accent6>
      <a:hlink>
        <a:srgbClr val="00A9C5"/>
      </a:hlink>
      <a:folHlink>
        <a:srgbClr val="C7DC6D"/>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2700">
          <a:solidFill>
            <a:schemeClr val="bg1"/>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1600" dirty="0" smtClean="0">
            <a:solidFill>
              <a:schemeClr val="tx2"/>
            </a:solidFill>
            <a:latin typeface="Avenir Light"/>
            <a:cs typeface="Avenir Light"/>
          </a:defRPr>
        </a:defPPr>
      </a:lstStyle>
    </a:txDef>
  </a:objectDefaults>
  <a:extraClrSchemeLst/>
</a:theme>
</file>

<file path=ppt/theme/theme2.xml><?xml version="1.0" encoding="utf-8"?>
<a:theme xmlns:a="http://schemas.openxmlformats.org/drawingml/2006/main" name="LWSD 2013 Blue 2">
  <a:themeElements>
    <a:clrScheme name="LWSD_blue">
      <a:dk1>
        <a:srgbClr val="808080"/>
      </a:dk1>
      <a:lt1>
        <a:sysClr val="window" lastClr="FFFFFF"/>
      </a:lt1>
      <a:dk2>
        <a:srgbClr val="95AF39"/>
      </a:dk2>
      <a:lt2>
        <a:srgbClr val="FFFFFF"/>
      </a:lt2>
      <a:accent1>
        <a:srgbClr val="2FB4BC"/>
      </a:accent1>
      <a:accent2>
        <a:srgbClr val="F79527"/>
      </a:accent2>
      <a:accent3>
        <a:srgbClr val="95AF39"/>
      </a:accent3>
      <a:accent4>
        <a:srgbClr val="FDBA16"/>
      </a:accent4>
      <a:accent5>
        <a:srgbClr val="779042"/>
      </a:accent5>
      <a:accent6>
        <a:srgbClr val="F47F26"/>
      </a:accent6>
      <a:hlink>
        <a:srgbClr val="00A9C5"/>
      </a:hlink>
      <a:folHlink>
        <a:srgbClr val="C7DC6D"/>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2700">
          <a:solidFill>
            <a:schemeClr val="bg1"/>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1600" dirty="0" smtClean="0">
            <a:solidFill>
              <a:schemeClr val="tx2"/>
            </a:solidFill>
            <a:latin typeface="Avenir Light"/>
            <a:cs typeface="Avenir Light"/>
          </a:defRPr>
        </a:defPPr>
      </a:lstStyle>
    </a:txDef>
  </a:objectDefaults>
  <a:extraClrSchemeLst/>
</a:theme>
</file>

<file path=ppt/theme/theme3.xml><?xml version="1.0" encoding="utf-8"?>
<a:theme xmlns:a="http://schemas.openxmlformats.org/drawingml/2006/main" name="LWSD 2013 Blue 3">
  <a:themeElements>
    <a:clrScheme name="LWSD_blue">
      <a:dk1>
        <a:srgbClr val="808080"/>
      </a:dk1>
      <a:lt1>
        <a:sysClr val="window" lastClr="FFFFFF"/>
      </a:lt1>
      <a:dk2>
        <a:srgbClr val="95AF39"/>
      </a:dk2>
      <a:lt2>
        <a:srgbClr val="FFFFFF"/>
      </a:lt2>
      <a:accent1>
        <a:srgbClr val="2FB4BC"/>
      </a:accent1>
      <a:accent2>
        <a:srgbClr val="F79527"/>
      </a:accent2>
      <a:accent3>
        <a:srgbClr val="95AF39"/>
      </a:accent3>
      <a:accent4>
        <a:srgbClr val="FDBA16"/>
      </a:accent4>
      <a:accent5>
        <a:srgbClr val="779042"/>
      </a:accent5>
      <a:accent6>
        <a:srgbClr val="F47F26"/>
      </a:accent6>
      <a:hlink>
        <a:srgbClr val="00A9C5"/>
      </a:hlink>
      <a:folHlink>
        <a:srgbClr val="C7DC6D"/>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2700">
          <a:solidFill>
            <a:schemeClr val="bg1"/>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1600" dirty="0" smtClean="0">
            <a:solidFill>
              <a:schemeClr val="tx2"/>
            </a:solidFill>
            <a:latin typeface="Avenir Light"/>
            <a:cs typeface="Avenir Light"/>
          </a:defRPr>
        </a:defPPr>
      </a:lstStyle>
    </a:txDef>
  </a:objectDefaults>
  <a:extraClrSchemeLst/>
</a:theme>
</file>

<file path=ppt/theme/theme4.xml><?xml version="1.0" encoding="utf-8"?>
<a:theme xmlns:a="http://schemas.openxmlformats.org/drawingml/2006/main" name="LWSD 2013 Blue 4">
  <a:themeElements>
    <a:clrScheme name="LWSD_blue">
      <a:dk1>
        <a:srgbClr val="808080"/>
      </a:dk1>
      <a:lt1>
        <a:sysClr val="window" lastClr="FFFFFF"/>
      </a:lt1>
      <a:dk2>
        <a:srgbClr val="95AF39"/>
      </a:dk2>
      <a:lt2>
        <a:srgbClr val="FFFFFF"/>
      </a:lt2>
      <a:accent1>
        <a:srgbClr val="2FB4BC"/>
      </a:accent1>
      <a:accent2>
        <a:srgbClr val="F79527"/>
      </a:accent2>
      <a:accent3>
        <a:srgbClr val="95AF39"/>
      </a:accent3>
      <a:accent4>
        <a:srgbClr val="FDBA16"/>
      </a:accent4>
      <a:accent5>
        <a:srgbClr val="779042"/>
      </a:accent5>
      <a:accent6>
        <a:srgbClr val="F47F26"/>
      </a:accent6>
      <a:hlink>
        <a:srgbClr val="00A9C5"/>
      </a:hlink>
      <a:folHlink>
        <a:srgbClr val="C7DC6D"/>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2700">
          <a:solidFill>
            <a:schemeClr val="bg1"/>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1600" dirty="0" smtClean="0">
            <a:solidFill>
              <a:schemeClr val="tx2"/>
            </a:solidFill>
            <a:latin typeface="Avenir Light"/>
            <a:cs typeface="Avenir Light"/>
          </a:defRPr>
        </a:defPPr>
      </a:lstStyle>
    </a:tx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Document_x0020_Type xmlns="649a96f5-63bb-4aa9-a40c-7e9fd9d338dd">PowerPoint Templates</Document_x0020_Type>
    <Description0 xmlns="649a96f5-63bb-4aa9-a40c-7e9fd9d338dd">Template to be used for business-focused presentations on Live Well Updated 10-16-14</Description0>
    <IconOverlay xmlns="http://schemas.microsoft.com/sharepoint/v4"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05F6C4FE6480234CA1AD78F463961847" ma:contentTypeVersion="3" ma:contentTypeDescription="Create a new document." ma:contentTypeScope="" ma:versionID="c6c9eb54b8d62aa291e3931c46db2a89">
  <xsd:schema xmlns:xsd="http://www.w3.org/2001/XMLSchema" xmlns:xs="http://www.w3.org/2001/XMLSchema" xmlns:p="http://schemas.microsoft.com/office/2006/metadata/properties" xmlns:ns2="649a96f5-63bb-4aa9-a40c-7e9fd9d338dd" xmlns:ns3="http://schemas.microsoft.com/sharepoint/v4" targetNamespace="http://schemas.microsoft.com/office/2006/metadata/properties" ma:root="true" ma:fieldsID="aa146dcf3d5625c94392df2571e49534" ns2:_="" ns3:_="">
    <xsd:import namespace="649a96f5-63bb-4aa9-a40c-7e9fd9d338dd"/>
    <xsd:import namespace="http://schemas.microsoft.com/sharepoint/v4"/>
    <xsd:element name="properties">
      <xsd:complexType>
        <xsd:sequence>
          <xsd:element name="documentManagement">
            <xsd:complexType>
              <xsd:all>
                <xsd:element ref="ns2:Document_x0020_Type" minOccurs="0"/>
                <xsd:element ref="ns2:Description0" minOccurs="0"/>
                <xsd:element ref="ns3:IconOverla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49a96f5-63bb-4aa9-a40c-7e9fd9d338dd" elementFormDefault="qualified">
    <xsd:import namespace="http://schemas.microsoft.com/office/2006/documentManagement/types"/>
    <xsd:import namespace="http://schemas.microsoft.com/office/infopath/2007/PartnerControls"/>
    <xsd:element name="Document_x0020_Type" ma:index="8" nillable="true" ma:displayName="Template" ma:format="Dropdown" ma:internalName="Document_x0020_Type">
      <xsd:simpleType>
        <xsd:restriction base="dms:Choice">
          <xsd:enumeration value="PowerPoint Templates"/>
          <xsd:enumeration value="Flyers/One Sheets"/>
          <xsd:enumeration value="Meeting Agendas"/>
          <xsd:enumeration value="Flowcharts/Organizational Charts"/>
          <xsd:enumeration value="Data Reports"/>
          <xsd:enumeration value="Email Signatures"/>
          <xsd:enumeration value="Other"/>
        </xsd:restriction>
      </xsd:simpleType>
    </xsd:element>
    <xsd:element name="Description0" ma:index="9" nillable="true" ma:displayName="Description" ma:internalName="Description0">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10" nillable="true" ma:displayName="IconOverlay" ma:hidden="true" ma:internalName="IconOverlay">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A5F974D-F59C-4C4D-B72B-CB87ACC4C4C9}">
  <ds:schemaRefs>
    <ds:schemaRef ds:uri="http://purl.org/dc/elements/1.1/"/>
    <ds:schemaRef ds:uri="http://schemas.microsoft.com/office/2006/metadata/properties"/>
    <ds:schemaRef ds:uri="649a96f5-63bb-4aa9-a40c-7e9fd9d338dd"/>
    <ds:schemaRef ds:uri="http://purl.org/dc/terms/"/>
    <ds:schemaRef ds:uri="http://schemas.openxmlformats.org/package/2006/metadata/core-properties"/>
    <ds:schemaRef ds:uri="http://schemas.microsoft.com/sharepoint/v4"/>
    <ds:schemaRef ds:uri="http://schemas.microsoft.com/office/2006/documentManagement/types"/>
    <ds:schemaRef ds:uri="http://www.w3.org/XML/1998/namespace"/>
    <ds:schemaRef ds:uri="http://schemas.microsoft.com/office/infopath/2007/PartnerControls"/>
    <ds:schemaRef ds:uri="http://purl.org/dc/dcmitype/"/>
  </ds:schemaRefs>
</ds:datastoreItem>
</file>

<file path=customXml/itemProps2.xml><?xml version="1.0" encoding="utf-8"?>
<ds:datastoreItem xmlns:ds="http://schemas.openxmlformats.org/officeDocument/2006/customXml" ds:itemID="{D74FA33D-8C8A-4BA5-9E71-50D54F19AF3B}">
  <ds:schemaRefs>
    <ds:schemaRef ds:uri="http://schemas.microsoft.com/sharepoint/v3/contenttype/forms"/>
  </ds:schemaRefs>
</ds:datastoreItem>
</file>

<file path=customXml/itemProps3.xml><?xml version="1.0" encoding="utf-8"?>
<ds:datastoreItem xmlns:ds="http://schemas.openxmlformats.org/officeDocument/2006/customXml" ds:itemID="{C25CF785-DF7B-403B-8E1A-1C4C7D93112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49a96f5-63bb-4aa9-a40c-7e9fd9d338dd"/>
    <ds:schemaRef ds:uri="http://schemas.microsoft.com/sharepoint/v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2539</TotalTime>
  <Words>212</Words>
  <Application>Microsoft Office PowerPoint</Application>
  <PresentationFormat>On-screen Show (4:3)</PresentationFormat>
  <Paragraphs>156</Paragraphs>
  <Slides>18</Slides>
  <Notes>8</Notes>
  <HiddenSlides>0</HiddenSlides>
  <MMClips>15</MMClips>
  <ScaleCrop>false</ScaleCrop>
  <HeadingPairs>
    <vt:vector size="4" baseType="variant">
      <vt:variant>
        <vt:lpstr>Theme</vt:lpstr>
      </vt:variant>
      <vt:variant>
        <vt:i4>4</vt:i4>
      </vt:variant>
      <vt:variant>
        <vt:lpstr>Slide Titles</vt:lpstr>
      </vt:variant>
      <vt:variant>
        <vt:i4>18</vt:i4>
      </vt:variant>
    </vt:vector>
  </HeadingPairs>
  <TitlesOfParts>
    <vt:vector size="22" baseType="lpstr">
      <vt:lpstr>LWSD 2013 Blue</vt:lpstr>
      <vt:lpstr>LWSD 2013 Blue 2</vt:lpstr>
      <vt:lpstr>LWSD 2013 Blue 3</vt:lpstr>
      <vt:lpstr>LWSD 2013 Blue 4</vt:lpstr>
      <vt:lpstr>Survey123  training </vt:lpstr>
      <vt:lpstr>Survey 123 for Love your heart</vt:lpstr>
      <vt:lpstr>Download application</vt:lpstr>
      <vt:lpstr>Sign-in</vt:lpstr>
      <vt:lpstr>Change password</vt:lpstr>
      <vt:lpstr>CHOOSE SECURITY QUESTION</vt:lpstr>
      <vt:lpstr>Download Survey</vt:lpstr>
      <vt:lpstr>Download survey </vt:lpstr>
      <vt:lpstr>Love Your Heart Survey</vt:lpstr>
      <vt:lpstr>Screening Site</vt:lpstr>
      <vt:lpstr>DEMOGRAPHIC INFORMATION</vt:lpstr>
      <vt:lpstr>Employee status</vt:lpstr>
      <vt:lpstr>Blood pressure stage</vt:lpstr>
      <vt:lpstr>Confirmation Stage</vt:lpstr>
      <vt:lpstr>No wifi? No worries!</vt:lpstr>
      <vt:lpstr>Preparation</vt:lpstr>
      <vt:lpstr>Assuring customers</vt:lpstr>
      <vt:lpstr>PowerPoint Presentation</vt:lpstr>
    </vt:vector>
  </TitlesOfParts>
  <Company>AdEase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Creative Contractor</dc:creator>
  <cp:lastModifiedBy>Hewlett Packard Enterprise</cp:lastModifiedBy>
  <cp:revision>126</cp:revision>
  <cp:lastPrinted>2017-01-10T18:10:27Z</cp:lastPrinted>
  <dcterms:created xsi:type="dcterms:W3CDTF">2013-10-28T20:20:09Z</dcterms:created>
  <dcterms:modified xsi:type="dcterms:W3CDTF">2018-02-06T00:22:30Z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0x01010005F6C4FE6480234CA1AD78F463961847</vt:lpwstr>
  </property>
  <property fmtid="{D5CDD505-2E9C-101B-9397-08002B2CF9AE}" pid="3" name="TemplateUrl">
    <vt:lpwstr/>
  </property>
  <property fmtid="{D5CDD505-2E9C-101B-9397-08002B2CF9AE}" pid="4" name="Order">
    <vt:r8>1500</vt:r8>
  </property>
  <property fmtid="{D5CDD505-2E9C-101B-9397-08002B2CF9AE}" pid="5" name="xd_ProgID">
    <vt:lpwstr/>
  </property>
  <property fmtid="{D5CDD505-2E9C-101B-9397-08002B2CF9AE}" pid="6" name="_CopySource">
    <vt:lpwstr>https://cwc/sites/LWSD/LWSD Office Suite/LWSD PowerPoint Template - Business Blue.pptx</vt:lpwstr>
  </property>
</Properties>
</file>